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4" r:id="rId5"/>
    <p:sldId id="373" r:id="rId6"/>
    <p:sldId id="372" r:id="rId7"/>
    <p:sldId id="371" r:id="rId8"/>
    <p:sldId id="370" r:id="rId9"/>
    <p:sldId id="369" r:id="rId10"/>
    <p:sldId id="368" r:id="rId11"/>
    <p:sldId id="367" r:id="rId12"/>
    <p:sldId id="366" r:id="rId13"/>
    <p:sldId id="365" r:id="rId14"/>
    <p:sldId id="364" r:id="rId15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120" y="2263715"/>
            <a:ext cx="10871759" cy="23305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39047" y="1027999"/>
            <a:ext cx="800000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291428" y="1951808"/>
            <a:ext cx="552380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777142" y="1999427"/>
            <a:ext cx="1085714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586666" y="1942284"/>
            <a:ext cx="704761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77142" y="2856570"/>
            <a:ext cx="78095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405714" y="3818475"/>
            <a:ext cx="780952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158095" y="4685141"/>
            <a:ext cx="552380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81904" y="4732760"/>
            <a:ext cx="1180952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424761" y="4675618"/>
            <a:ext cx="780952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53333" y="5580379"/>
            <a:ext cx="78095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775" y="87554"/>
            <a:ext cx="2345409" cy="1563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0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5206665"/>
            <a:ext cx="2580962" cy="15841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4" y="1114156"/>
            <a:ext cx="2914285" cy="438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5" y="1114156"/>
            <a:ext cx="733575" cy="43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348571" y="1419391"/>
            <a:ext cx="152380" cy="10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714" y="1991707"/>
            <a:ext cx="190476" cy="343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220634"/>
            <a:ext cx="2914285" cy="41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672380" y="2230172"/>
            <a:ext cx="2142857" cy="65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48571" y="3336649"/>
            <a:ext cx="190476" cy="143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346188"/>
            <a:ext cx="3504761" cy="429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320000" y="3651423"/>
            <a:ext cx="161904" cy="9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176046"/>
            <a:ext cx="971428" cy="40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05714" y="4176046"/>
            <a:ext cx="1847619" cy="429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24760" y="4176046"/>
            <a:ext cx="1666665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329522" y="4185584"/>
            <a:ext cx="495238" cy="41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786666" y="4166507"/>
            <a:ext cx="2180952" cy="400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005714" y="4433588"/>
            <a:ext cx="152380" cy="16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834285" y="5053597"/>
            <a:ext cx="190476" cy="343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5282523"/>
            <a:ext cx="2933333" cy="438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3700952" y="5492372"/>
            <a:ext cx="495238" cy="38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643809" y="5282523"/>
            <a:ext cx="2190476" cy="391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805714" y="5292062"/>
            <a:ext cx="876190" cy="6581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62857" y="5540065"/>
            <a:ext cx="152380" cy="16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6763"/>
            <a:ext cx="2914285" cy="4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53333" y="1237869"/>
            <a:ext cx="342857" cy="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62857" y="1075827"/>
            <a:ext cx="495238" cy="40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20000" y="1056763"/>
            <a:ext cx="2428571" cy="400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986666" y="1333187"/>
            <a:ext cx="152380" cy="1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5238" y="1905099"/>
            <a:ext cx="2800000" cy="41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681904" y="1914631"/>
            <a:ext cx="1866666" cy="40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15238" y="1905099"/>
            <a:ext cx="2866666" cy="419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129523" y="2133864"/>
            <a:ext cx="342857" cy="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520000" y="2162459"/>
            <a:ext cx="152380" cy="152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2743903"/>
            <a:ext cx="990476" cy="4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34285" y="2801094"/>
            <a:ext cx="704761" cy="33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596190" y="2743903"/>
            <a:ext cx="1952380" cy="390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586666" y="3001263"/>
            <a:ext cx="152380" cy="16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573175"/>
            <a:ext cx="1066666" cy="447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834285" y="3573175"/>
            <a:ext cx="1457142" cy="400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329523" y="3840067"/>
            <a:ext cx="152380" cy="162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4411979"/>
            <a:ext cx="3685714" cy="43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4348571" y="4726530"/>
            <a:ext cx="152380" cy="1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1904" y="5260314"/>
            <a:ext cx="2961904" cy="4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720000" y="5269846"/>
            <a:ext cx="1923809" cy="409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700952" y="5250782"/>
            <a:ext cx="2647619" cy="428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8329523" y="5565334"/>
            <a:ext cx="152380" cy="104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1420" y="1947081"/>
            <a:ext cx="2782740" cy="17080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6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43809" y="4681678"/>
            <a:ext cx="790476" cy="44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539047" y="4681678"/>
            <a:ext cx="809523" cy="44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53333" y="5587865"/>
            <a:ext cx="1038095" cy="44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81904" y="5587865"/>
            <a:ext cx="1038095" cy="448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53333" y="2010821"/>
            <a:ext cx="600000" cy="40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428" y="2839989"/>
            <a:ext cx="700116" cy="44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91544" y="2839989"/>
            <a:ext cx="1872208" cy="44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863752" y="2811383"/>
            <a:ext cx="3351485" cy="438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510476" y="3679113"/>
            <a:ext cx="353276" cy="3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857315" y="3650507"/>
            <a:ext cx="1872208" cy="419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15238" y="3726791"/>
            <a:ext cx="819047" cy="371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700952" y="3650507"/>
            <a:ext cx="1476190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510477" y="4480096"/>
            <a:ext cx="353276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935760" y="4432418"/>
            <a:ext cx="1727096" cy="580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720000" y="4480096"/>
            <a:ext cx="723809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510477" y="5309684"/>
            <a:ext cx="425284" cy="429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863752" y="5290614"/>
            <a:ext cx="2189580" cy="467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2000171"/>
            <a:ext cx="800000" cy="46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81905" y="1971583"/>
            <a:ext cx="2066666" cy="466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15238" y="2295596"/>
            <a:ext cx="152380" cy="16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838798"/>
            <a:ext cx="800000" cy="428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81904" y="2838798"/>
            <a:ext cx="1323809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91428" y="2838798"/>
            <a:ext cx="1561904" cy="438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520000" y="3124694"/>
            <a:ext cx="152380" cy="16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667896"/>
            <a:ext cx="1219047" cy="447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986666" y="3696485"/>
            <a:ext cx="1838095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862857" y="3953791"/>
            <a:ext cx="152380" cy="16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5" y="4506523"/>
            <a:ext cx="1093616" cy="476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920000" y="4668531"/>
            <a:ext cx="342857" cy="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823140" y="4420757"/>
            <a:ext cx="2439717" cy="562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310476" y="4535113"/>
            <a:ext cx="704761" cy="400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062857" y="4535113"/>
            <a:ext cx="1847619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967619" y="4668531"/>
            <a:ext cx="342857" cy="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67619" y="4763829"/>
            <a:ext cx="342857" cy="571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358095" y="4535113"/>
            <a:ext cx="1828571" cy="419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89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8715" y="2760885"/>
            <a:ext cx="1915509" cy="39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50898" y="2726214"/>
            <a:ext cx="1638150" cy="39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837043" y="3038250"/>
            <a:ext cx="138679" cy="8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48715" y="4919130"/>
            <a:ext cx="2002183" cy="398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50899" y="4884459"/>
            <a:ext cx="2539566" cy="39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927647" y="5733256"/>
            <a:ext cx="271245" cy="191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50898" y="5647213"/>
            <a:ext cx="2080190" cy="390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296419" y="5959248"/>
            <a:ext cx="138679" cy="866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5" y="2982846"/>
            <a:ext cx="781648" cy="43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63554" y="2973312"/>
            <a:ext cx="4180256" cy="429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4285" y="3326096"/>
            <a:ext cx="142857" cy="85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81904" y="3249819"/>
            <a:ext cx="152380" cy="152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91428" y="3821902"/>
            <a:ext cx="2895238" cy="43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243809" y="3993527"/>
            <a:ext cx="342857" cy="47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653333" y="3821902"/>
            <a:ext cx="1914285" cy="41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548571" y="4127013"/>
            <a:ext cx="161904" cy="104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48571" y="4660958"/>
            <a:ext cx="2180952" cy="41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72380" y="4670493"/>
            <a:ext cx="2304761" cy="4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034285" y="4918396"/>
            <a:ext cx="152380" cy="162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291428" y="5490479"/>
            <a:ext cx="3142857" cy="438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491428" y="5490479"/>
            <a:ext cx="1095238" cy="390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643809" y="5490479"/>
            <a:ext cx="1476190" cy="4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3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168" y="3789040"/>
            <a:ext cx="3780421" cy="25202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1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48571" y="1980965"/>
            <a:ext cx="790476" cy="4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43809" y="2905243"/>
            <a:ext cx="561904" cy="46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67619" y="2952887"/>
            <a:ext cx="1171428" cy="390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158095" y="3858108"/>
            <a:ext cx="209523" cy="390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53333" y="4124910"/>
            <a:ext cx="561904" cy="46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986666" y="4172553"/>
            <a:ext cx="1161904" cy="390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9034285" y="4353598"/>
            <a:ext cx="504761" cy="47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129523" y="4486999"/>
            <a:ext cx="314285" cy="40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495600" y="5344577"/>
            <a:ext cx="891066" cy="4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2024-07-30T16:04:21Z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