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4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87DFB6-4A7A-87A3-F11A-2B9590E611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52" y="2212912"/>
            <a:ext cx="11570295" cy="2432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DC581E-1EAF-DFC2-B01C-14AB7C6083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E8897B-8D29-9B02-9D0C-5A90CA1D8E69}"/>
              </a:ext>
            </a:extLst>
          </p:cNvPr>
          <p:cNvSpPr/>
          <p:nvPr/>
        </p:nvSpPr>
        <p:spPr bwMode="auto">
          <a:xfrm>
            <a:off x="1300952" y="3030398"/>
            <a:ext cx="2190474" cy="438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0EE312-25AD-52F6-C690-2BB5C704941C}"/>
              </a:ext>
            </a:extLst>
          </p:cNvPr>
          <p:cNvSpPr/>
          <p:nvPr/>
        </p:nvSpPr>
        <p:spPr bwMode="auto">
          <a:xfrm>
            <a:off x="3519998" y="3011330"/>
            <a:ext cx="1476191" cy="45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81D2D9-2258-A23E-92A6-76C66D0FA46A}"/>
              </a:ext>
            </a:extLst>
          </p:cNvPr>
          <p:cNvSpPr/>
          <p:nvPr/>
        </p:nvSpPr>
        <p:spPr bwMode="auto">
          <a:xfrm>
            <a:off x="5091428" y="3202014"/>
            <a:ext cx="333333" cy="47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6AE08C-BE25-390B-8F8B-CDF8B6CBAB8B}"/>
              </a:ext>
            </a:extLst>
          </p:cNvPr>
          <p:cNvSpPr/>
          <p:nvPr/>
        </p:nvSpPr>
        <p:spPr bwMode="auto">
          <a:xfrm>
            <a:off x="5510477" y="2973194"/>
            <a:ext cx="999998" cy="599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12A0F5-E902-27AC-C88B-1342809284D5}"/>
              </a:ext>
            </a:extLst>
          </p:cNvPr>
          <p:cNvSpPr/>
          <p:nvPr/>
        </p:nvSpPr>
        <p:spPr bwMode="auto">
          <a:xfrm>
            <a:off x="6596190" y="2973904"/>
            <a:ext cx="355721" cy="45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2DFED1-039A-F566-46B9-FC95642ED332}"/>
              </a:ext>
            </a:extLst>
          </p:cNvPr>
          <p:cNvSpPr/>
          <p:nvPr/>
        </p:nvSpPr>
        <p:spPr bwMode="auto">
          <a:xfrm>
            <a:off x="7262857" y="3049467"/>
            <a:ext cx="209523" cy="381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3489F9-A0B8-8365-6BFC-9157B72BC924}"/>
              </a:ext>
            </a:extLst>
          </p:cNvPr>
          <p:cNvSpPr/>
          <p:nvPr/>
        </p:nvSpPr>
        <p:spPr bwMode="auto">
          <a:xfrm>
            <a:off x="6951911" y="3011330"/>
            <a:ext cx="2996660" cy="45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3D809C-2584-C1E3-EF50-E75190726940}"/>
              </a:ext>
            </a:extLst>
          </p:cNvPr>
          <p:cNvSpPr/>
          <p:nvPr/>
        </p:nvSpPr>
        <p:spPr bwMode="auto">
          <a:xfrm>
            <a:off x="3110476" y="3926613"/>
            <a:ext cx="819047" cy="362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16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670DA-0627-3E97-5B90-B7A859865B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3520DE-10D9-73C1-145F-24965879ADF2}"/>
              </a:ext>
            </a:extLst>
          </p:cNvPr>
          <p:cNvSpPr/>
          <p:nvPr/>
        </p:nvSpPr>
        <p:spPr bwMode="auto">
          <a:xfrm>
            <a:off x="681903" y="2018859"/>
            <a:ext cx="2245743" cy="438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196C47-C6E2-54F2-6399-A2CAA8A2AE55}"/>
              </a:ext>
            </a:extLst>
          </p:cNvPr>
          <p:cNvSpPr/>
          <p:nvPr/>
        </p:nvSpPr>
        <p:spPr bwMode="auto">
          <a:xfrm>
            <a:off x="2927647" y="2009333"/>
            <a:ext cx="7201875" cy="45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7E51DE-802F-EFD9-F1B6-65B852627474}"/>
              </a:ext>
            </a:extLst>
          </p:cNvPr>
          <p:cNvSpPr/>
          <p:nvPr/>
        </p:nvSpPr>
        <p:spPr bwMode="auto">
          <a:xfrm>
            <a:off x="2529523" y="2923914"/>
            <a:ext cx="1685714" cy="352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C8511E-79FB-0D21-5141-8E72630FB246}"/>
              </a:ext>
            </a:extLst>
          </p:cNvPr>
          <p:cNvSpPr/>
          <p:nvPr/>
        </p:nvSpPr>
        <p:spPr bwMode="auto">
          <a:xfrm>
            <a:off x="2529523" y="3781334"/>
            <a:ext cx="1066666" cy="362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69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16836-4A1A-E638-58B5-BDC4962C7D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276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E120FC-3EB7-6B66-5EDF-44396F83BADA}"/>
              </a:ext>
            </a:extLst>
          </p:cNvPr>
          <p:cNvSpPr/>
          <p:nvPr/>
        </p:nvSpPr>
        <p:spPr bwMode="auto">
          <a:xfrm>
            <a:off x="7524902" y="2638536"/>
            <a:ext cx="194956" cy="33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F2DEAF-4677-A345-39E4-D32AD2B88F9A}"/>
              </a:ext>
            </a:extLst>
          </p:cNvPr>
          <p:cNvSpPr/>
          <p:nvPr/>
        </p:nvSpPr>
        <p:spPr bwMode="auto">
          <a:xfrm>
            <a:off x="8852461" y="2638536"/>
            <a:ext cx="185673" cy="33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2AB21F-975B-54E1-52BB-81CC338F1944}"/>
              </a:ext>
            </a:extLst>
          </p:cNvPr>
          <p:cNvSpPr/>
          <p:nvPr/>
        </p:nvSpPr>
        <p:spPr bwMode="auto">
          <a:xfrm>
            <a:off x="682864" y="2861372"/>
            <a:ext cx="2153801" cy="42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16BED2-AF0C-6414-2A96-91AD4E0D911C}"/>
              </a:ext>
            </a:extLst>
          </p:cNvPr>
          <p:cNvSpPr/>
          <p:nvPr/>
        </p:nvSpPr>
        <p:spPr bwMode="auto">
          <a:xfrm>
            <a:off x="2901652" y="2852087"/>
            <a:ext cx="1671055" cy="44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DB90A0-7F40-2096-478E-E55A300AECF5}"/>
              </a:ext>
            </a:extLst>
          </p:cNvPr>
          <p:cNvSpPr/>
          <p:nvPr/>
        </p:nvSpPr>
        <p:spPr bwMode="auto">
          <a:xfrm>
            <a:off x="4656260" y="3037783"/>
            <a:ext cx="334210" cy="4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7EEC3E-7F5F-7F08-9C5C-25D7406CC244}"/>
              </a:ext>
            </a:extLst>
          </p:cNvPr>
          <p:cNvSpPr/>
          <p:nvPr/>
        </p:nvSpPr>
        <p:spPr bwMode="auto">
          <a:xfrm>
            <a:off x="5036888" y="2814948"/>
            <a:ext cx="1230080" cy="509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B8420D-24AC-4C4B-A878-75AA58D3899C}"/>
              </a:ext>
            </a:extLst>
          </p:cNvPr>
          <p:cNvSpPr/>
          <p:nvPr/>
        </p:nvSpPr>
        <p:spPr bwMode="auto">
          <a:xfrm>
            <a:off x="6350522" y="2879186"/>
            <a:ext cx="403837" cy="445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3F0CF05-0C2F-2C71-92F5-57989873B424}"/>
              </a:ext>
            </a:extLst>
          </p:cNvPr>
          <p:cNvSpPr/>
          <p:nvPr/>
        </p:nvSpPr>
        <p:spPr bwMode="auto">
          <a:xfrm>
            <a:off x="6837913" y="2675676"/>
            <a:ext cx="1049050" cy="85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D654AC-DCB5-45B3-65B4-623B52BC56DD}"/>
              </a:ext>
            </a:extLst>
          </p:cNvPr>
          <p:cNvSpPr/>
          <p:nvPr/>
        </p:nvSpPr>
        <p:spPr bwMode="auto">
          <a:xfrm>
            <a:off x="7942665" y="2907796"/>
            <a:ext cx="343494" cy="28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BD09F21-E692-AD39-6C4E-BD3F9C39EE8F}"/>
              </a:ext>
            </a:extLst>
          </p:cNvPr>
          <p:cNvSpPr/>
          <p:nvPr/>
        </p:nvSpPr>
        <p:spPr bwMode="auto">
          <a:xfrm>
            <a:off x="8341862" y="2898511"/>
            <a:ext cx="863377" cy="33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217D69-2121-D014-37E3-E3BEABA1E034}"/>
              </a:ext>
            </a:extLst>
          </p:cNvPr>
          <p:cNvSpPr/>
          <p:nvPr/>
        </p:nvSpPr>
        <p:spPr bwMode="auto">
          <a:xfrm>
            <a:off x="9270225" y="2907796"/>
            <a:ext cx="343494" cy="28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FE089B-C8BA-4B98-C1B5-9C60EBE9246D}"/>
              </a:ext>
            </a:extLst>
          </p:cNvPr>
          <p:cNvSpPr/>
          <p:nvPr/>
        </p:nvSpPr>
        <p:spPr bwMode="auto">
          <a:xfrm>
            <a:off x="7497051" y="3167771"/>
            <a:ext cx="287792" cy="343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AB2E0F-D79A-ED9E-96AD-B5BD2F1EC8A4}"/>
              </a:ext>
            </a:extLst>
          </p:cNvPr>
          <p:cNvSpPr/>
          <p:nvPr/>
        </p:nvSpPr>
        <p:spPr bwMode="auto">
          <a:xfrm>
            <a:off x="8815327" y="3167771"/>
            <a:ext cx="287792" cy="343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6DF53DC-7256-D4C7-F1AF-9BA09CBDFCCD}"/>
              </a:ext>
            </a:extLst>
          </p:cNvPr>
          <p:cNvSpPr/>
          <p:nvPr/>
        </p:nvSpPr>
        <p:spPr bwMode="auto">
          <a:xfrm>
            <a:off x="4368467" y="4012688"/>
            <a:ext cx="278508" cy="334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2DE107B-C236-0C70-42C7-F3E04ABE4967}"/>
              </a:ext>
            </a:extLst>
          </p:cNvPr>
          <p:cNvSpPr/>
          <p:nvPr/>
        </p:nvSpPr>
        <p:spPr bwMode="auto">
          <a:xfrm>
            <a:off x="2957355" y="4059112"/>
            <a:ext cx="194956" cy="770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3BBB702-E80F-CBB5-6480-C40B6C67FD17}"/>
              </a:ext>
            </a:extLst>
          </p:cNvPr>
          <p:cNvSpPr/>
          <p:nvPr/>
        </p:nvSpPr>
        <p:spPr bwMode="auto">
          <a:xfrm>
            <a:off x="3254431" y="4049828"/>
            <a:ext cx="2005264" cy="854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7D4F54F-CAF4-1640-D84E-7FA616F36F6C}"/>
              </a:ext>
            </a:extLst>
          </p:cNvPr>
          <p:cNvSpPr/>
          <p:nvPr/>
        </p:nvSpPr>
        <p:spPr bwMode="auto">
          <a:xfrm>
            <a:off x="2483890" y="5377555"/>
            <a:ext cx="417762" cy="36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FBB67C6-6AB1-3F0A-AFFF-C9677D149FDF}"/>
              </a:ext>
            </a:extLst>
          </p:cNvPr>
          <p:cNvSpPr/>
          <p:nvPr/>
        </p:nvSpPr>
        <p:spPr bwMode="auto">
          <a:xfrm>
            <a:off x="2836665" y="5377555"/>
            <a:ext cx="1958849" cy="36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618EE82-66AF-88B2-902F-CF9FE75A03D5}"/>
              </a:ext>
            </a:extLst>
          </p:cNvPr>
          <p:cNvSpPr/>
          <p:nvPr/>
        </p:nvSpPr>
        <p:spPr bwMode="auto">
          <a:xfrm>
            <a:off x="2483890" y="6306036"/>
            <a:ext cx="334210" cy="4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3622D15-C080-6689-D0AA-1419305D87DD}"/>
              </a:ext>
            </a:extLst>
          </p:cNvPr>
          <p:cNvSpPr/>
          <p:nvPr/>
        </p:nvSpPr>
        <p:spPr bwMode="auto">
          <a:xfrm>
            <a:off x="2483890" y="6398885"/>
            <a:ext cx="334210" cy="5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59552C1-D8E0-FED4-63B7-9DC126B5A782}"/>
              </a:ext>
            </a:extLst>
          </p:cNvPr>
          <p:cNvSpPr/>
          <p:nvPr/>
        </p:nvSpPr>
        <p:spPr bwMode="auto">
          <a:xfrm>
            <a:off x="2966638" y="6352461"/>
            <a:ext cx="334210" cy="46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1EB3587-B969-026F-1C97-AC1EAA6691AB}"/>
              </a:ext>
            </a:extLst>
          </p:cNvPr>
          <p:cNvSpPr/>
          <p:nvPr/>
        </p:nvSpPr>
        <p:spPr bwMode="auto">
          <a:xfrm>
            <a:off x="3356551" y="6222473"/>
            <a:ext cx="408479" cy="362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4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643D3-9A3F-894E-DF6D-0492DEA43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1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4C27D0-1862-5A79-4CE2-7A5786240EEB}"/>
              </a:ext>
            </a:extLst>
          </p:cNvPr>
          <p:cNvSpPr/>
          <p:nvPr/>
        </p:nvSpPr>
        <p:spPr bwMode="auto">
          <a:xfrm>
            <a:off x="5986666" y="2725530"/>
            <a:ext cx="200000" cy="352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731ABD-B696-1792-9B3A-D1567F92DE38}"/>
              </a:ext>
            </a:extLst>
          </p:cNvPr>
          <p:cNvSpPr/>
          <p:nvPr/>
        </p:nvSpPr>
        <p:spPr bwMode="auto">
          <a:xfrm>
            <a:off x="681904" y="2954378"/>
            <a:ext cx="2180952" cy="43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EDBCA4-5069-FFC7-6498-1463F0FC37C1}"/>
              </a:ext>
            </a:extLst>
          </p:cNvPr>
          <p:cNvSpPr/>
          <p:nvPr/>
        </p:nvSpPr>
        <p:spPr bwMode="auto">
          <a:xfrm>
            <a:off x="2872380" y="2773206"/>
            <a:ext cx="571428" cy="867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6591A0-2AB2-1526-D428-450E8F3552D5}"/>
              </a:ext>
            </a:extLst>
          </p:cNvPr>
          <p:cNvSpPr/>
          <p:nvPr/>
        </p:nvSpPr>
        <p:spPr bwMode="auto">
          <a:xfrm>
            <a:off x="3539047" y="3135549"/>
            <a:ext cx="342857" cy="4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41EC13-6AD4-716E-0E2A-377CAE986948}"/>
              </a:ext>
            </a:extLst>
          </p:cNvPr>
          <p:cNvSpPr/>
          <p:nvPr/>
        </p:nvSpPr>
        <p:spPr bwMode="auto">
          <a:xfrm>
            <a:off x="3891428" y="2725530"/>
            <a:ext cx="1485714" cy="896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AF2CBE-6656-4963-000F-F65AC765503D}"/>
              </a:ext>
            </a:extLst>
          </p:cNvPr>
          <p:cNvSpPr/>
          <p:nvPr/>
        </p:nvSpPr>
        <p:spPr bwMode="auto">
          <a:xfrm>
            <a:off x="5472380" y="3135549"/>
            <a:ext cx="333333" cy="4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993062-6699-E62D-23D4-39C45D2187F2}"/>
              </a:ext>
            </a:extLst>
          </p:cNvPr>
          <p:cNvSpPr/>
          <p:nvPr/>
        </p:nvSpPr>
        <p:spPr bwMode="auto">
          <a:xfrm>
            <a:off x="5824761" y="2773206"/>
            <a:ext cx="1135335" cy="867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1B0557-CB1D-6188-FE4F-942D83008657}"/>
              </a:ext>
            </a:extLst>
          </p:cNvPr>
          <p:cNvSpPr/>
          <p:nvPr/>
        </p:nvSpPr>
        <p:spPr bwMode="auto">
          <a:xfrm>
            <a:off x="7407716" y="2725531"/>
            <a:ext cx="3008764" cy="939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4C05B8-8071-B3D7-9AF0-BE1143A19E50}"/>
              </a:ext>
            </a:extLst>
          </p:cNvPr>
          <p:cNvSpPr/>
          <p:nvPr/>
        </p:nvSpPr>
        <p:spPr bwMode="auto">
          <a:xfrm>
            <a:off x="2910476" y="4136759"/>
            <a:ext cx="971428" cy="371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56248C2-45E5-A622-4E7D-329CBD63D256}"/>
              </a:ext>
            </a:extLst>
          </p:cNvPr>
          <p:cNvSpPr/>
          <p:nvPr/>
        </p:nvSpPr>
        <p:spPr bwMode="auto">
          <a:xfrm>
            <a:off x="2529523" y="5090292"/>
            <a:ext cx="342857" cy="4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928C91B-AD5B-6497-B5A0-46A559C06C93}"/>
              </a:ext>
            </a:extLst>
          </p:cNvPr>
          <p:cNvSpPr/>
          <p:nvPr/>
        </p:nvSpPr>
        <p:spPr bwMode="auto">
          <a:xfrm>
            <a:off x="2529523" y="5185645"/>
            <a:ext cx="342857" cy="57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6F7921-D7CD-05FB-A7D4-89690EC8E7BF}"/>
              </a:ext>
            </a:extLst>
          </p:cNvPr>
          <p:cNvSpPr/>
          <p:nvPr/>
        </p:nvSpPr>
        <p:spPr bwMode="auto">
          <a:xfrm>
            <a:off x="3024761" y="5137969"/>
            <a:ext cx="342857" cy="4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F5CDA05-D52C-9521-21B6-950099C0657C}"/>
              </a:ext>
            </a:extLst>
          </p:cNvPr>
          <p:cNvSpPr/>
          <p:nvPr/>
        </p:nvSpPr>
        <p:spPr bwMode="auto">
          <a:xfrm>
            <a:off x="3453333" y="4994939"/>
            <a:ext cx="1704761" cy="371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36F7AAF-E12F-3E54-E32B-87B86685B5A0}"/>
              </a:ext>
            </a:extLst>
          </p:cNvPr>
          <p:cNvSpPr/>
          <p:nvPr/>
        </p:nvSpPr>
        <p:spPr bwMode="auto">
          <a:xfrm>
            <a:off x="5253333" y="5137969"/>
            <a:ext cx="333333" cy="4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A746326-5A9E-4194-A72C-37D9445C8A56}"/>
              </a:ext>
            </a:extLst>
          </p:cNvPr>
          <p:cNvSpPr/>
          <p:nvPr/>
        </p:nvSpPr>
        <p:spPr bwMode="auto">
          <a:xfrm>
            <a:off x="5681904" y="4994939"/>
            <a:ext cx="447619" cy="371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F149A41-3594-C6D2-D017-2B434A0D10A6}"/>
              </a:ext>
            </a:extLst>
          </p:cNvPr>
          <p:cNvSpPr/>
          <p:nvPr/>
        </p:nvSpPr>
        <p:spPr bwMode="auto">
          <a:xfrm>
            <a:off x="2529523" y="5948472"/>
            <a:ext cx="342857" cy="4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54D387E-CF9F-12E3-EDCA-9A49DFF6CC23}"/>
              </a:ext>
            </a:extLst>
          </p:cNvPr>
          <p:cNvSpPr/>
          <p:nvPr/>
        </p:nvSpPr>
        <p:spPr bwMode="auto">
          <a:xfrm>
            <a:off x="2529523" y="6043825"/>
            <a:ext cx="342857" cy="57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460BABB-37E5-A40F-294A-A5071AE1AD4B}"/>
              </a:ext>
            </a:extLst>
          </p:cNvPr>
          <p:cNvSpPr/>
          <p:nvPr/>
        </p:nvSpPr>
        <p:spPr bwMode="auto">
          <a:xfrm>
            <a:off x="3024761" y="5996149"/>
            <a:ext cx="342857" cy="4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DE12A86-27EA-B442-5401-36AA12D153D0}"/>
              </a:ext>
            </a:extLst>
          </p:cNvPr>
          <p:cNvSpPr/>
          <p:nvPr/>
        </p:nvSpPr>
        <p:spPr bwMode="auto">
          <a:xfrm>
            <a:off x="3424761" y="5862654"/>
            <a:ext cx="419047" cy="362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902E731-E3D1-3A93-A300-DAD5414E1676}"/>
              </a:ext>
            </a:extLst>
          </p:cNvPr>
          <p:cNvSpPr/>
          <p:nvPr/>
        </p:nvSpPr>
        <p:spPr>
          <a:xfrm>
            <a:off x="6960096" y="2852936"/>
            <a:ext cx="447619" cy="54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48AC07E-EA13-C7DD-6613-6DD49D97987D}"/>
              </a:ext>
            </a:extLst>
          </p:cNvPr>
          <p:cNvSpPr/>
          <p:nvPr/>
        </p:nvSpPr>
        <p:spPr>
          <a:xfrm>
            <a:off x="10416481" y="2865515"/>
            <a:ext cx="447619" cy="54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89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7B8296-D158-5B97-47E5-2BA72A2279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1404A5-A268-AFDD-FF58-CEB95281DC64}"/>
              </a:ext>
            </a:extLst>
          </p:cNvPr>
          <p:cNvSpPr/>
          <p:nvPr/>
        </p:nvSpPr>
        <p:spPr bwMode="auto">
          <a:xfrm>
            <a:off x="1281904" y="2991650"/>
            <a:ext cx="1742857" cy="438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DDC263-93E2-3B36-C858-7E8D9B6C5D49}"/>
              </a:ext>
            </a:extLst>
          </p:cNvPr>
          <p:cNvSpPr/>
          <p:nvPr/>
        </p:nvSpPr>
        <p:spPr bwMode="auto">
          <a:xfrm>
            <a:off x="3081904" y="3115559"/>
            <a:ext cx="342857" cy="57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278030-57E9-37C4-81B0-BBED30532E34}"/>
              </a:ext>
            </a:extLst>
          </p:cNvPr>
          <p:cNvSpPr/>
          <p:nvPr/>
        </p:nvSpPr>
        <p:spPr bwMode="auto">
          <a:xfrm>
            <a:off x="3081904" y="3220406"/>
            <a:ext cx="342857" cy="47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2DF878-DD5F-4D74-F31E-A1E059E4E937}"/>
              </a:ext>
            </a:extLst>
          </p:cNvPr>
          <p:cNvSpPr/>
          <p:nvPr/>
        </p:nvSpPr>
        <p:spPr bwMode="auto">
          <a:xfrm>
            <a:off x="3577142" y="3020244"/>
            <a:ext cx="1342857" cy="371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F0E524-585D-FAF8-2FB0-C4443613A488}"/>
              </a:ext>
            </a:extLst>
          </p:cNvPr>
          <p:cNvSpPr/>
          <p:nvPr/>
        </p:nvSpPr>
        <p:spPr bwMode="auto">
          <a:xfrm>
            <a:off x="4958095" y="3020244"/>
            <a:ext cx="495238" cy="371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DA531A-387E-7D88-2C9B-44766FC4DE2B}"/>
              </a:ext>
            </a:extLst>
          </p:cNvPr>
          <p:cNvSpPr/>
          <p:nvPr/>
        </p:nvSpPr>
        <p:spPr bwMode="auto">
          <a:xfrm>
            <a:off x="3081904" y="3925737"/>
            <a:ext cx="828571" cy="362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A16D6-0EB0-DA29-6B53-8BF2D93E95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5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AE0F61-242A-7A35-611C-EAF9E7EAE9A1}"/>
              </a:ext>
            </a:extLst>
          </p:cNvPr>
          <p:cNvSpPr/>
          <p:nvPr/>
        </p:nvSpPr>
        <p:spPr bwMode="auto">
          <a:xfrm>
            <a:off x="681904" y="2010174"/>
            <a:ext cx="1780952" cy="438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AF2F95-51BB-BE93-A3EC-38D279D529F6}"/>
              </a:ext>
            </a:extLst>
          </p:cNvPr>
          <p:cNvSpPr/>
          <p:nvPr/>
        </p:nvSpPr>
        <p:spPr bwMode="auto">
          <a:xfrm>
            <a:off x="2520000" y="2134111"/>
            <a:ext cx="342857" cy="47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12DA64-76B3-DEDA-9C2A-1B105C5779FD}"/>
              </a:ext>
            </a:extLst>
          </p:cNvPr>
          <p:cNvSpPr/>
          <p:nvPr/>
        </p:nvSpPr>
        <p:spPr bwMode="auto">
          <a:xfrm>
            <a:off x="2520000" y="2229448"/>
            <a:ext cx="342857" cy="5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72ADE4-BCD5-B674-6F3E-C36DDCA6ED70}"/>
              </a:ext>
            </a:extLst>
          </p:cNvPr>
          <p:cNvSpPr/>
          <p:nvPr/>
        </p:nvSpPr>
        <p:spPr bwMode="auto">
          <a:xfrm>
            <a:off x="3024761" y="2038775"/>
            <a:ext cx="2066666" cy="37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F21EA7-C13F-5339-F0FD-D0B5F15F5421}"/>
              </a:ext>
            </a:extLst>
          </p:cNvPr>
          <p:cNvSpPr/>
          <p:nvPr/>
        </p:nvSpPr>
        <p:spPr bwMode="auto">
          <a:xfrm>
            <a:off x="5139047" y="2038775"/>
            <a:ext cx="990476" cy="37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20AC65-853E-5C38-ACE2-56FFFBE843C1}"/>
              </a:ext>
            </a:extLst>
          </p:cNvPr>
          <p:cNvSpPr/>
          <p:nvPr/>
        </p:nvSpPr>
        <p:spPr bwMode="auto">
          <a:xfrm>
            <a:off x="2520000" y="3030277"/>
            <a:ext cx="342857" cy="57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6D3CBC-6C4D-9A0B-5909-25DC97A35D5E}"/>
              </a:ext>
            </a:extLst>
          </p:cNvPr>
          <p:cNvSpPr/>
          <p:nvPr/>
        </p:nvSpPr>
        <p:spPr bwMode="auto">
          <a:xfrm>
            <a:off x="2520000" y="3135147"/>
            <a:ext cx="342857" cy="47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64A3CF-BBB6-8F50-AE8C-20958E510E76}"/>
              </a:ext>
            </a:extLst>
          </p:cNvPr>
          <p:cNvSpPr/>
          <p:nvPr/>
        </p:nvSpPr>
        <p:spPr bwMode="auto">
          <a:xfrm>
            <a:off x="3024761" y="3077945"/>
            <a:ext cx="342857" cy="47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BA13D9-30A4-7B2E-4239-32020B63BBA1}"/>
              </a:ext>
            </a:extLst>
          </p:cNvPr>
          <p:cNvSpPr/>
          <p:nvPr/>
        </p:nvSpPr>
        <p:spPr bwMode="auto">
          <a:xfrm>
            <a:off x="3415238" y="2944474"/>
            <a:ext cx="1161904" cy="37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27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65DEA-6517-D9C9-8ABB-C9A334D09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7D9A79-3CAD-F5C4-C01E-30BEBEFF99FD}"/>
              </a:ext>
            </a:extLst>
          </p:cNvPr>
          <p:cNvSpPr/>
          <p:nvPr/>
        </p:nvSpPr>
        <p:spPr bwMode="auto">
          <a:xfrm>
            <a:off x="681904" y="1964117"/>
            <a:ext cx="1780952" cy="43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561C6-5905-7B4F-3EA0-73231D2CF47D}"/>
              </a:ext>
            </a:extLst>
          </p:cNvPr>
          <p:cNvSpPr/>
          <p:nvPr/>
        </p:nvSpPr>
        <p:spPr bwMode="auto">
          <a:xfrm>
            <a:off x="2520000" y="2088230"/>
            <a:ext cx="342857" cy="57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37A27B-314A-BF3E-2C02-63E73E276A73}"/>
              </a:ext>
            </a:extLst>
          </p:cNvPr>
          <p:cNvSpPr/>
          <p:nvPr/>
        </p:nvSpPr>
        <p:spPr bwMode="auto">
          <a:xfrm>
            <a:off x="2520000" y="2193250"/>
            <a:ext cx="342857" cy="4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8F5A0A-6472-FE70-DE15-81DB62D044DB}"/>
              </a:ext>
            </a:extLst>
          </p:cNvPr>
          <p:cNvSpPr/>
          <p:nvPr/>
        </p:nvSpPr>
        <p:spPr bwMode="auto">
          <a:xfrm>
            <a:off x="3024761" y="1992758"/>
            <a:ext cx="2361904" cy="372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33739B-88FA-5C36-1F28-8F6310BF7EF1}"/>
              </a:ext>
            </a:extLst>
          </p:cNvPr>
          <p:cNvSpPr/>
          <p:nvPr/>
        </p:nvSpPr>
        <p:spPr bwMode="auto">
          <a:xfrm>
            <a:off x="2520000" y="2985668"/>
            <a:ext cx="342857" cy="57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5A4CC2-42F6-6199-5578-F9001329B6F7}"/>
              </a:ext>
            </a:extLst>
          </p:cNvPr>
          <p:cNvSpPr/>
          <p:nvPr/>
        </p:nvSpPr>
        <p:spPr bwMode="auto">
          <a:xfrm>
            <a:off x="2520000" y="3090688"/>
            <a:ext cx="342857" cy="47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36FBE4-0A69-6909-89EB-2DAB3D0A7F3D}"/>
              </a:ext>
            </a:extLst>
          </p:cNvPr>
          <p:cNvSpPr/>
          <p:nvPr/>
        </p:nvSpPr>
        <p:spPr bwMode="auto">
          <a:xfrm>
            <a:off x="3024761" y="2899743"/>
            <a:ext cx="1057142" cy="372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01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2D61F-231B-2E90-1088-014BF3787F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5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9B27C7-21F7-4D12-2275-185B178B691F}"/>
              </a:ext>
            </a:extLst>
          </p:cNvPr>
          <p:cNvSpPr/>
          <p:nvPr/>
        </p:nvSpPr>
        <p:spPr bwMode="auto">
          <a:xfrm>
            <a:off x="681904" y="2107295"/>
            <a:ext cx="1780952" cy="439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171F2B-44F0-DFEA-1D47-C52A93442672}"/>
              </a:ext>
            </a:extLst>
          </p:cNvPr>
          <p:cNvSpPr/>
          <p:nvPr/>
        </p:nvSpPr>
        <p:spPr bwMode="auto">
          <a:xfrm>
            <a:off x="2520000" y="2231406"/>
            <a:ext cx="342857" cy="57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0B76F4-D3BF-155B-4826-8BE5B958D830}"/>
              </a:ext>
            </a:extLst>
          </p:cNvPr>
          <p:cNvSpPr/>
          <p:nvPr/>
        </p:nvSpPr>
        <p:spPr bwMode="auto">
          <a:xfrm>
            <a:off x="2520000" y="2336423"/>
            <a:ext cx="342857" cy="47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DBC0E2-213D-4B52-CCA7-51337FEEB642}"/>
              </a:ext>
            </a:extLst>
          </p:cNvPr>
          <p:cNvSpPr/>
          <p:nvPr/>
        </p:nvSpPr>
        <p:spPr bwMode="auto">
          <a:xfrm>
            <a:off x="3024761" y="2145483"/>
            <a:ext cx="2057142" cy="37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61B2EE-C2CC-AC15-DE5B-99E01D4E4585}"/>
              </a:ext>
            </a:extLst>
          </p:cNvPr>
          <p:cNvSpPr/>
          <p:nvPr/>
        </p:nvSpPr>
        <p:spPr bwMode="auto">
          <a:xfrm>
            <a:off x="5148571" y="2145483"/>
            <a:ext cx="1228571" cy="37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8DA871-BB37-8E6A-A7C6-7AB993F30CFB}"/>
              </a:ext>
            </a:extLst>
          </p:cNvPr>
          <p:cNvSpPr/>
          <p:nvPr/>
        </p:nvSpPr>
        <p:spPr bwMode="auto">
          <a:xfrm>
            <a:off x="2520000" y="3128823"/>
            <a:ext cx="342857" cy="57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F30452-E99C-6A3E-FD98-6F6AC3E52DB3}"/>
              </a:ext>
            </a:extLst>
          </p:cNvPr>
          <p:cNvSpPr/>
          <p:nvPr/>
        </p:nvSpPr>
        <p:spPr bwMode="auto">
          <a:xfrm>
            <a:off x="2520000" y="3233840"/>
            <a:ext cx="342857" cy="47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B46EAE0-2F80-50A9-CD2A-08E4454F8850}"/>
              </a:ext>
            </a:extLst>
          </p:cNvPr>
          <p:cNvSpPr/>
          <p:nvPr/>
        </p:nvSpPr>
        <p:spPr bwMode="auto">
          <a:xfrm>
            <a:off x="3024761" y="3052447"/>
            <a:ext cx="1552380" cy="362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4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025FD-4472-CBA9-D9F1-7232A97BC9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195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134EE-013A-66D5-02E9-91DC0DD14267}"/>
              </a:ext>
            </a:extLst>
          </p:cNvPr>
          <p:cNvSpPr/>
          <p:nvPr/>
        </p:nvSpPr>
        <p:spPr bwMode="auto">
          <a:xfrm>
            <a:off x="682250" y="2840694"/>
            <a:ext cx="1764784" cy="434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01F771-8601-C7C6-6EA2-E0A5166E82E1}"/>
              </a:ext>
            </a:extLst>
          </p:cNvPr>
          <p:cNvSpPr/>
          <p:nvPr/>
        </p:nvSpPr>
        <p:spPr bwMode="auto">
          <a:xfrm>
            <a:off x="2503659" y="2972984"/>
            <a:ext cx="339744" cy="4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D360C6-3CC3-90B7-88B7-A3CEF1B91818}"/>
              </a:ext>
            </a:extLst>
          </p:cNvPr>
          <p:cNvSpPr/>
          <p:nvPr/>
        </p:nvSpPr>
        <p:spPr bwMode="auto">
          <a:xfrm>
            <a:off x="2503659" y="3067477"/>
            <a:ext cx="339744" cy="4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8DA55D-5A0C-08E6-6B7B-672AC6E2759C}"/>
              </a:ext>
            </a:extLst>
          </p:cNvPr>
          <p:cNvSpPr/>
          <p:nvPr/>
        </p:nvSpPr>
        <p:spPr bwMode="auto">
          <a:xfrm>
            <a:off x="3003838" y="2613912"/>
            <a:ext cx="1198543" cy="88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D4050D-C50D-1179-50E6-C6E94501E8E6}"/>
              </a:ext>
            </a:extLst>
          </p:cNvPr>
          <p:cNvSpPr/>
          <p:nvPr/>
        </p:nvSpPr>
        <p:spPr bwMode="auto">
          <a:xfrm>
            <a:off x="4268443" y="2661158"/>
            <a:ext cx="1651536" cy="784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EBDFE5-7AD7-5899-552F-999163CD3C5E}"/>
              </a:ext>
            </a:extLst>
          </p:cNvPr>
          <p:cNvSpPr/>
          <p:nvPr/>
        </p:nvSpPr>
        <p:spPr bwMode="auto">
          <a:xfrm>
            <a:off x="4815809" y="4059651"/>
            <a:ext cx="198184" cy="340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C5B446-CC1C-5D0B-D721-02584A4F80BA}"/>
              </a:ext>
            </a:extLst>
          </p:cNvPr>
          <p:cNvSpPr/>
          <p:nvPr/>
        </p:nvSpPr>
        <p:spPr bwMode="auto">
          <a:xfrm>
            <a:off x="2503659" y="4409274"/>
            <a:ext cx="339744" cy="4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C78B82-292A-FAE4-E57E-2DE081C2F53E}"/>
              </a:ext>
            </a:extLst>
          </p:cNvPr>
          <p:cNvSpPr/>
          <p:nvPr/>
        </p:nvSpPr>
        <p:spPr bwMode="auto">
          <a:xfrm>
            <a:off x="2503659" y="4503767"/>
            <a:ext cx="339744" cy="5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2579E0-B82C-BC0E-44B9-239225C0C6B7}"/>
              </a:ext>
            </a:extLst>
          </p:cNvPr>
          <p:cNvSpPr/>
          <p:nvPr/>
        </p:nvSpPr>
        <p:spPr bwMode="auto">
          <a:xfrm>
            <a:off x="3003838" y="4050201"/>
            <a:ext cx="1198543" cy="88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4D6EBC-11C3-95F2-D18E-AC6ED467EDE5}"/>
              </a:ext>
            </a:extLst>
          </p:cNvPr>
          <p:cNvSpPr/>
          <p:nvPr/>
        </p:nvSpPr>
        <p:spPr bwMode="auto">
          <a:xfrm>
            <a:off x="4268443" y="4324230"/>
            <a:ext cx="349181" cy="2929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9C92746-BBB1-E1E5-A584-FC3751517199}"/>
              </a:ext>
            </a:extLst>
          </p:cNvPr>
          <p:cNvSpPr/>
          <p:nvPr/>
        </p:nvSpPr>
        <p:spPr bwMode="auto">
          <a:xfrm>
            <a:off x="4683686" y="4097448"/>
            <a:ext cx="745550" cy="840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E3C9C5C-1863-7FF4-3175-259D4785D31E}"/>
              </a:ext>
            </a:extLst>
          </p:cNvPr>
          <p:cNvSpPr/>
          <p:nvPr/>
        </p:nvSpPr>
        <p:spPr bwMode="auto">
          <a:xfrm>
            <a:off x="3447393" y="5486491"/>
            <a:ext cx="434118" cy="340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FF812C2-5AE5-84A9-E8B2-427E8F4DE285}"/>
              </a:ext>
            </a:extLst>
          </p:cNvPr>
          <p:cNvSpPr/>
          <p:nvPr/>
        </p:nvSpPr>
        <p:spPr bwMode="auto">
          <a:xfrm>
            <a:off x="2503659" y="5836114"/>
            <a:ext cx="339744" cy="5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7C7DDC9-4743-E67D-58AF-8EF31E4D619A}"/>
              </a:ext>
            </a:extLst>
          </p:cNvPr>
          <p:cNvSpPr/>
          <p:nvPr/>
        </p:nvSpPr>
        <p:spPr bwMode="auto">
          <a:xfrm>
            <a:off x="2503659" y="5930607"/>
            <a:ext cx="339744" cy="56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9F05206-4DD6-0449-2A12-A8DB4CA2E881}"/>
              </a:ext>
            </a:extLst>
          </p:cNvPr>
          <p:cNvSpPr/>
          <p:nvPr/>
        </p:nvSpPr>
        <p:spPr bwMode="auto">
          <a:xfrm>
            <a:off x="3003838" y="5883361"/>
            <a:ext cx="339744" cy="4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A82832C-68DA-7B0B-CAF4-D3835C2ACCAD}"/>
              </a:ext>
            </a:extLst>
          </p:cNvPr>
          <p:cNvSpPr/>
          <p:nvPr/>
        </p:nvSpPr>
        <p:spPr bwMode="auto">
          <a:xfrm>
            <a:off x="3409644" y="5911709"/>
            <a:ext cx="537928" cy="4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ED8B878-B37B-544D-D856-AF369150E0AF}"/>
              </a:ext>
            </a:extLst>
          </p:cNvPr>
          <p:cNvSpPr/>
          <p:nvPr/>
        </p:nvSpPr>
        <p:spPr bwMode="auto">
          <a:xfrm>
            <a:off x="3447393" y="6015651"/>
            <a:ext cx="641739" cy="359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10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4A333-F68B-9003-2783-5CC2D60D2D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90285D-9DFC-A08C-0A73-CA1ADDF2EFC9}"/>
              </a:ext>
            </a:extLst>
          </p:cNvPr>
          <p:cNvSpPr/>
          <p:nvPr/>
        </p:nvSpPr>
        <p:spPr bwMode="auto">
          <a:xfrm>
            <a:off x="4481904" y="2783557"/>
            <a:ext cx="190476" cy="34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3B2C3F-9BF2-91D2-14D3-FE6F26DD56DC}"/>
              </a:ext>
            </a:extLst>
          </p:cNvPr>
          <p:cNvSpPr/>
          <p:nvPr/>
        </p:nvSpPr>
        <p:spPr bwMode="auto">
          <a:xfrm>
            <a:off x="5834285" y="2783557"/>
            <a:ext cx="200000" cy="34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58FCE8-ED10-1AB8-5565-94F5B2245028}"/>
              </a:ext>
            </a:extLst>
          </p:cNvPr>
          <p:cNvSpPr/>
          <p:nvPr/>
        </p:nvSpPr>
        <p:spPr bwMode="auto">
          <a:xfrm>
            <a:off x="681904" y="3022040"/>
            <a:ext cx="1780952" cy="438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731764-FD5C-9C54-C48B-56EB107B5483}"/>
              </a:ext>
            </a:extLst>
          </p:cNvPr>
          <p:cNvSpPr/>
          <p:nvPr/>
        </p:nvSpPr>
        <p:spPr bwMode="auto">
          <a:xfrm>
            <a:off x="2520000" y="3146051"/>
            <a:ext cx="342857" cy="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32BA95-6A06-C7CF-6B37-DB0A09A2969A}"/>
              </a:ext>
            </a:extLst>
          </p:cNvPr>
          <p:cNvSpPr/>
          <p:nvPr/>
        </p:nvSpPr>
        <p:spPr bwMode="auto">
          <a:xfrm>
            <a:off x="2520000" y="3250983"/>
            <a:ext cx="342857" cy="4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8005E4-13FD-8E35-382E-E9B27A4CCF80}"/>
              </a:ext>
            </a:extLst>
          </p:cNvPr>
          <p:cNvSpPr/>
          <p:nvPr/>
        </p:nvSpPr>
        <p:spPr bwMode="auto">
          <a:xfrm>
            <a:off x="3024761" y="2831253"/>
            <a:ext cx="1828571" cy="810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6180F8-BC1F-224E-2B8C-2C9DACC77E8E}"/>
              </a:ext>
            </a:extLst>
          </p:cNvPr>
          <p:cNvSpPr/>
          <p:nvPr/>
        </p:nvSpPr>
        <p:spPr bwMode="auto">
          <a:xfrm>
            <a:off x="4910476" y="2840793"/>
            <a:ext cx="1552380" cy="801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85830F-E4C5-94A4-09AC-6738ED475782}"/>
              </a:ext>
            </a:extLst>
          </p:cNvPr>
          <p:cNvSpPr/>
          <p:nvPr/>
        </p:nvSpPr>
        <p:spPr bwMode="auto">
          <a:xfrm>
            <a:off x="4453333" y="3336837"/>
            <a:ext cx="285714" cy="34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266823-A797-B10F-218B-18A706A1E6E0}"/>
              </a:ext>
            </a:extLst>
          </p:cNvPr>
          <p:cNvSpPr/>
          <p:nvPr/>
        </p:nvSpPr>
        <p:spPr bwMode="auto">
          <a:xfrm>
            <a:off x="5815238" y="3336837"/>
            <a:ext cx="276190" cy="343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9B58CF-5B41-37A6-9EE9-AC9575B2DD02}"/>
              </a:ext>
            </a:extLst>
          </p:cNvPr>
          <p:cNvSpPr/>
          <p:nvPr/>
        </p:nvSpPr>
        <p:spPr bwMode="auto">
          <a:xfrm>
            <a:off x="2520000" y="4319386"/>
            <a:ext cx="342857" cy="5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A7F3DD-91B7-83F8-9AF0-CB19B98438D3}"/>
              </a:ext>
            </a:extLst>
          </p:cNvPr>
          <p:cNvSpPr/>
          <p:nvPr/>
        </p:nvSpPr>
        <p:spPr bwMode="auto">
          <a:xfrm>
            <a:off x="2520000" y="4424318"/>
            <a:ext cx="342857" cy="47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69B09BF-00CF-31E5-0A27-25EA648A37BA}"/>
              </a:ext>
            </a:extLst>
          </p:cNvPr>
          <p:cNvSpPr/>
          <p:nvPr/>
        </p:nvSpPr>
        <p:spPr bwMode="auto">
          <a:xfrm>
            <a:off x="3024761" y="4233532"/>
            <a:ext cx="819047" cy="372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53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E6083-334D-8BA4-C4BF-5880CF0FE2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3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C54584-B4D6-BE25-7F0C-DB3C094EE3E8}"/>
              </a:ext>
            </a:extLst>
          </p:cNvPr>
          <p:cNvSpPr/>
          <p:nvPr/>
        </p:nvSpPr>
        <p:spPr bwMode="auto">
          <a:xfrm>
            <a:off x="681904" y="2602805"/>
            <a:ext cx="1790476" cy="43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1277F8-4904-3A3C-4DFC-66C88B7FD477}"/>
              </a:ext>
            </a:extLst>
          </p:cNvPr>
          <p:cNvSpPr/>
          <p:nvPr/>
        </p:nvSpPr>
        <p:spPr bwMode="auto">
          <a:xfrm>
            <a:off x="2529524" y="2631430"/>
            <a:ext cx="438096" cy="372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D81B00-8687-4089-B447-68637B854583}"/>
              </a:ext>
            </a:extLst>
          </p:cNvPr>
          <p:cNvSpPr/>
          <p:nvPr/>
        </p:nvSpPr>
        <p:spPr bwMode="auto">
          <a:xfrm>
            <a:off x="3005716" y="2602805"/>
            <a:ext cx="609521" cy="53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1AE3B1-D1DF-D3B5-668F-08E5FC19FB38}"/>
              </a:ext>
            </a:extLst>
          </p:cNvPr>
          <p:cNvSpPr/>
          <p:nvPr/>
        </p:nvSpPr>
        <p:spPr bwMode="auto">
          <a:xfrm>
            <a:off x="3672380" y="2631430"/>
            <a:ext cx="1733333" cy="381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065AA5-DC72-4BD2-00E4-82E366C242E5}"/>
              </a:ext>
            </a:extLst>
          </p:cNvPr>
          <p:cNvSpPr/>
          <p:nvPr/>
        </p:nvSpPr>
        <p:spPr bwMode="auto">
          <a:xfrm>
            <a:off x="5491428" y="2774560"/>
            <a:ext cx="342857" cy="47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D406E0-ACCF-0EEA-628E-7096F860F352}"/>
              </a:ext>
            </a:extLst>
          </p:cNvPr>
          <p:cNvSpPr/>
          <p:nvPr/>
        </p:nvSpPr>
        <p:spPr bwMode="auto">
          <a:xfrm>
            <a:off x="5900952" y="2631430"/>
            <a:ext cx="980952" cy="381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01E199-3B42-6785-76B4-26EC72751085}"/>
              </a:ext>
            </a:extLst>
          </p:cNvPr>
          <p:cNvSpPr/>
          <p:nvPr/>
        </p:nvSpPr>
        <p:spPr bwMode="auto">
          <a:xfrm>
            <a:off x="2529523" y="3499750"/>
            <a:ext cx="819047" cy="372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1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52AB3-3893-9E90-3329-5F22DAAB9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8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DDF9B7-5591-44C5-680A-8873390A51F9}"/>
              </a:ext>
            </a:extLst>
          </p:cNvPr>
          <p:cNvSpPr/>
          <p:nvPr/>
        </p:nvSpPr>
        <p:spPr bwMode="auto">
          <a:xfrm>
            <a:off x="3920000" y="2762807"/>
            <a:ext cx="285714" cy="343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E0BF74-2D84-C927-7953-28CADE9C7A63}"/>
              </a:ext>
            </a:extLst>
          </p:cNvPr>
          <p:cNvSpPr/>
          <p:nvPr/>
        </p:nvSpPr>
        <p:spPr bwMode="auto">
          <a:xfrm>
            <a:off x="681904" y="2991553"/>
            <a:ext cx="1790476" cy="43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D1805F-A7AD-F0F0-C2ED-887502489CCD}"/>
              </a:ext>
            </a:extLst>
          </p:cNvPr>
          <p:cNvSpPr/>
          <p:nvPr/>
        </p:nvSpPr>
        <p:spPr bwMode="auto">
          <a:xfrm>
            <a:off x="2529523" y="3115457"/>
            <a:ext cx="342857" cy="57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9EF5DE-AA90-8F7D-1652-E1867CA378DF}"/>
              </a:ext>
            </a:extLst>
          </p:cNvPr>
          <p:cNvSpPr/>
          <p:nvPr/>
        </p:nvSpPr>
        <p:spPr bwMode="auto">
          <a:xfrm>
            <a:off x="2529523" y="3220299"/>
            <a:ext cx="342857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43DF53-ADF0-43D6-A7D8-4DEA0A529A58}"/>
              </a:ext>
            </a:extLst>
          </p:cNvPr>
          <p:cNvSpPr/>
          <p:nvPr/>
        </p:nvSpPr>
        <p:spPr bwMode="auto">
          <a:xfrm>
            <a:off x="3024761" y="3029677"/>
            <a:ext cx="1295238" cy="352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B7A920-CF48-F379-69B7-649DE0EBEE4B}"/>
              </a:ext>
            </a:extLst>
          </p:cNvPr>
          <p:cNvSpPr/>
          <p:nvPr/>
        </p:nvSpPr>
        <p:spPr bwMode="auto">
          <a:xfrm>
            <a:off x="3920000" y="3296547"/>
            <a:ext cx="542857" cy="371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01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G CC</cp:lastModifiedBy>
  <cp:revision>37</cp:revision>
  <dcterms:created xsi:type="dcterms:W3CDTF">2015-09-16T06:52:26Z</dcterms:created>
  <dcterms:modified xsi:type="dcterms:W3CDTF">2024-07-29T02:08:54Z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