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3141345"/>
            <a:ext cx="11520000" cy="5518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997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4621380"/>
            <a:ext cx="342857" cy="4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854"/>
            <a:ext cx="10800000" cy="262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93999"/>
            <a:ext cx="457142" cy="40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670679"/>
            <a:ext cx="447619" cy="40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669"/>
            <a:ext cx="10800000" cy="372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81904" y="4359734"/>
            <a:ext cx="342857" cy="4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6140713"/>
            <a:ext cx="409523" cy="4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2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294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208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895348"/>
            <a:ext cx="409523" cy="4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018912"/>
            <a:ext cx="428571" cy="40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464644"/>
            <a:ext cx="10800000" cy="8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18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35414" y="4286433"/>
            <a:ext cx="1170220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5949315"/>
            <a:ext cx="13950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943523"/>
            <a:ext cx="447619" cy="4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999471"/>
            <a:ext cx="428571" cy="4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980492"/>
            <a:ext cx="428571" cy="4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7142" y="4000155"/>
            <a:ext cx="714285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2620" y="4855845"/>
            <a:ext cx="146685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2048593"/>
            <a:ext cx="1276190" cy="40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5714" y="2983111"/>
            <a:ext cx="695238" cy="40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7619" y="4890290"/>
            <a:ext cx="961904" cy="39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789045"/>
            <a:ext cx="36614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76945" y="1044575"/>
            <a:ext cx="87630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809" y="2991091"/>
            <a:ext cx="857142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7619" y="4877842"/>
            <a:ext cx="800000" cy="4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2852420"/>
            <a:ext cx="166624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10295" y="1071880"/>
            <a:ext cx="82867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047" y="2116278"/>
            <a:ext cx="628571" cy="2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7670" y="2781300"/>
            <a:ext cx="14351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9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19855" y="1927860"/>
            <a:ext cx="117157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2120" y="1846580"/>
            <a:ext cx="13716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9047" y="3809738"/>
            <a:ext cx="1352380" cy="4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6666" y="5610214"/>
            <a:ext cx="1504761" cy="3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15238" y="1962256"/>
            <a:ext cx="866666" cy="3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333" y="2848692"/>
            <a:ext cx="1590476" cy="4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981075"/>
            <a:ext cx="15995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5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10476" y="3047198"/>
            <a:ext cx="676190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0790" y="981075"/>
            <a:ext cx="187325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581525"/>
            <a:ext cx="16071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34285" y="2961921"/>
            <a:ext cx="1209523" cy="4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3866932"/>
            <a:ext cx="733333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857" y="4752891"/>
            <a:ext cx="971428" cy="4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301574"/>
            <a:ext cx="10800000" cy="7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1104415"/>
            <a:ext cx="685714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33" y="2124299"/>
            <a:ext cx="466666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7195" y="3714750"/>
            <a:ext cx="59690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7142" y="1075953"/>
            <a:ext cx="971428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0952" y="2849780"/>
            <a:ext cx="819047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