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115945"/>
            <a:ext cx="11520000" cy="6265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4518220"/>
            <a:ext cx="342857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095136"/>
            <a:ext cx="342857" cy="40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821989"/>
            <a:ext cx="447619" cy="40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548842"/>
            <a:ext cx="342857" cy="40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28235"/>
            <a:ext cx="409523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80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59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3126" y="3659051"/>
            <a:ext cx="1345158" cy="3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8067" y="6146946"/>
            <a:ext cx="1507948" cy="3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2708910"/>
            <a:ext cx="22225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29523" y="923463"/>
            <a:ext cx="1504761" cy="40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2765924"/>
            <a:ext cx="1180952" cy="40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989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246469" y="5514192"/>
            <a:ext cx="992215" cy="2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45" y="2853055"/>
            <a:ext cx="93980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3645535"/>
            <a:ext cx="11690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6038438"/>
            <a:ext cx="352380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514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5651" y="2166814"/>
            <a:ext cx="388720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9105" y="5129299"/>
            <a:ext cx="312872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3231128"/>
            <a:ext cx="438095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72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3572" y="4067135"/>
            <a:ext cx="356449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7196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5238" y="2887086"/>
            <a:ext cx="1161904" cy="3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7870" y="4535805"/>
            <a:ext cx="10668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981075"/>
            <a:ext cx="22790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3088446"/>
            <a:ext cx="657142" cy="2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904" y="3832391"/>
            <a:ext cx="1523809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7142" y="4728940"/>
            <a:ext cx="1828571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5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1428" y="2906424"/>
            <a:ext cx="1628571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981075"/>
            <a:ext cx="20942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857" y="2934575"/>
            <a:ext cx="1523809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2925043"/>
            <a:ext cx="780953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717062"/>
            <a:ext cx="1657142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9047" y="4850511"/>
            <a:ext cx="1276190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2857" y="5613072"/>
            <a:ext cx="2257142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743315" y="2047875"/>
            <a:ext cx="164338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845310"/>
            <a:ext cx="121793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1845310"/>
            <a:ext cx="109791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845310"/>
            <a:ext cx="2654935" cy="76136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40084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8733330" y="4721511"/>
            <a:ext cx="1457142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485" y="4598670"/>
            <a:ext cx="12103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961517"/>
            <a:ext cx="1609523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2094872"/>
            <a:ext cx="428571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714" y="1961517"/>
            <a:ext cx="990476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8855" y="4607560"/>
            <a:ext cx="6000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6630" y="4642485"/>
            <a:ext cx="48577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9523" y="4619095"/>
            <a:ext cx="771428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58095" y="4619095"/>
            <a:ext cx="1628571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43809" y="4619095"/>
            <a:ext cx="552380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