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69" r:id="rId19"/>
    <p:sldId id="368" r:id="rId20"/>
    <p:sldId id="367" r:id="rId21"/>
    <p:sldId id="366" r:id="rId22"/>
    <p:sldId id="365" r:id="rId23"/>
    <p:sldId id="364" r:id="rId24"/>
    <p:sldId id="362" r:id="rId25"/>
    <p:sldId id="361" r:id="rId26"/>
    <p:sldId id="360" r:id="rId27"/>
    <p:sldId id="359" r:id="rId28"/>
    <p:sldId id="358" r:id="rId29"/>
    <p:sldId id="357" r:id="rId30"/>
    <p:sldId id="355" r:id="rId31"/>
    <p:sldId id="354" r:id="rId32"/>
    <p:sldId id="353" r:id="rId33"/>
    <p:sldId id="351" r:id="rId34"/>
    <p:sldId id="350" r:id="rId35"/>
    <p:sldId id="348" r:id="rId36"/>
    <p:sldId id="347" r:id="rId37"/>
    <p:sldId id="346" r:id="rId38"/>
    <p:sldId id="345" r:id="rId39"/>
    <p:sldId id="344" r:id="rId40"/>
    <p:sldId id="342" r:id="rId41"/>
    <p:sldId id="341" r:id="rId42"/>
    <p:sldId id="340" r:id="rId43"/>
    <p:sldId id="339" r:id="rId44"/>
    <p:sldId id="338" r:id="rId45"/>
    <p:sldId id="337" r:id="rId46"/>
    <p:sldId id="335" r:id="rId47"/>
    <p:sldId id="334" r:id="rId48"/>
    <p:sldId id="333" r:id="rId49"/>
    <p:sldId id="332" r:id="rId50"/>
    <p:sldId id="331" r:id="rId51"/>
    <p:sldId id="330" r:id="rId52"/>
    <p:sldId id="329" r:id="rId53"/>
    <p:sldId id="328" r:id="rId54"/>
    <p:sldId id="327" r:id="rId55"/>
    <p:sldId id="326" r:id="rId56"/>
    <p:sldId id="325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855595" y="2853055"/>
            <a:ext cx="6527890" cy="101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1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172061"/>
            <a:ext cx="361904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363607"/>
            <a:ext cx="333333" cy="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574216"/>
            <a:ext cx="276190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04266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999447"/>
            <a:ext cx="342857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589990"/>
            <a:ext cx="333333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199583"/>
            <a:ext cx="276190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790126"/>
            <a:ext cx="276190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390194"/>
            <a:ext cx="342857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4940894"/>
            <a:ext cx="10800000" cy="6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33039"/>
            <a:ext cx="333333" cy="32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534632"/>
            <a:ext cx="361904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126677"/>
            <a:ext cx="361904" cy="3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728271"/>
            <a:ext cx="276190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320315"/>
            <a:ext cx="342857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42451"/>
            <a:ext cx="333333" cy="32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543330"/>
            <a:ext cx="342857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144208"/>
            <a:ext cx="276190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735548"/>
            <a:ext cx="276190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336426"/>
            <a:ext cx="276190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4104348"/>
            <a:ext cx="333333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32937"/>
            <a:ext cx="361904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716892"/>
            <a:ext cx="333333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4437339"/>
            <a:ext cx="10800000" cy="69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04325"/>
            <a:ext cx="333333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707534"/>
            <a:ext cx="27619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501202"/>
            <a:ext cx="361904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13868"/>
            <a:ext cx="361904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51943"/>
            <a:ext cx="333333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3717249"/>
            <a:ext cx="10800000" cy="78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894748"/>
            <a:ext cx="333333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32980"/>
            <a:ext cx="276190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727205"/>
            <a:ext cx="361904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56270" y="2997200"/>
            <a:ext cx="3077210" cy="202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42357"/>
            <a:ext cx="276190" cy="3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10600"/>
            <a:ext cx="342857" cy="3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264494"/>
            <a:ext cx="10800000" cy="308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2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861394"/>
            <a:ext cx="10800000" cy="193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61566"/>
            <a:ext cx="276190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23355"/>
            <a:ext cx="342857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162986"/>
            <a:ext cx="342857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71100"/>
            <a:ext cx="342857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99475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848584"/>
            <a:ext cx="314285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5539"/>
            <a:ext cx="10800000" cy="185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95235" y="4758738"/>
            <a:ext cx="285714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4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1028587"/>
            <a:ext cx="352380" cy="27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52055"/>
            <a:ext cx="276190" cy="30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309123"/>
            <a:ext cx="333333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2190423"/>
            <a:ext cx="257142" cy="2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3390882"/>
            <a:ext cx="342857" cy="2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2829378"/>
            <a:ext cx="914285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666" y="5240564"/>
            <a:ext cx="1457142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3933190"/>
            <a:ext cx="16668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561740"/>
            <a:ext cx="952380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155" y="2085975"/>
            <a:ext cx="5524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047" y="3372272"/>
            <a:ext cx="885714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9047" y="3972607"/>
            <a:ext cx="571428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780" y="4573270"/>
            <a:ext cx="10953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2857" y="5173275"/>
            <a:ext cx="923809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90" y="2637155"/>
            <a:ext cx="993775" cy="5905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839960" y="2882265"/>
            <a:ext cx="14160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0" grpId="0" animBg="1"/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5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8779"/>
            <a:ext cx="10800000" cy="391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23480" y="4802692"/>
            <a:ext cx="1333333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077335"/>
            <a:ext cx="162941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1772120"/>
            <a:ext cx="866666" cy="1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9047" y="1753046"/>
            <a:ext cx="580952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2935582"/>
            <a:ext cx="904761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7619" y="3584069"/>
            <a:ext cx="628571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2857" y="1676238"/>
            <a:ext cx="390476" cy="1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4125650"/>
            <a:ext cx="819047" cy="30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828040"/>
            <a:ext cx="1334135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743835"/>
            <a:ext cx="162623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5159516"/>
            <a:ext cx="27619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2218862"/>
            <a:ext cx="885714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3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6349" y="4157545"/>
            <a:ext cx="1015648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3055" y="5218132"/>
            <a:ext cx="616333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6261" y="5731039"/>
            <a:ext cx="1076414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9935" y="5731039"/>
            <a:ext cx="1024329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2708910"/>
            <a:ext cx="9937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1988820"/>
            <a:ext cx="10623550" cy="5245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2513330"/>
            <a:ext cx="10623550" cy="52451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3068955"/>
            <a:ext cx="10623550" cy="52451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3675380"/>
            <a:ext cx="10623550" cy="52451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4227195"/>
            <a:ext cx="10623550" cy="52451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4779010"/>
            <a:ext cx="10623550" cy="534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5361940"/>
            <a:ext cx="10623550" cy="52451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5941060"/>
            <a:ext cx="10623550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878840"/>
            <a:ext cx="10623550" cy="5245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1419225"/>
            <a:ext cx="10623550" cy="52451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2040890"/>
            <a:ext cx="10623550" cy="52451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t="21557"/>
          <a:stretch>
            <a:fillRect/>
          </a:stretch>
        </p:blipFill>
        <p:spPr>
          <a:xfrm>
            <a:off x="623570" y="2605405"/>
            <a:ext cx="10623550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00425"/>
            <a:ext cx="361904" cy="31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1556979"/>
            <a:ext cx="10800000" cy="126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59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754" y="2098776"/>
            <a:ext cx="326728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419" y="4462795"/>
            <a:ext cx="354733" cy="29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424" y="5640132"/>
            <a:ext cx="270717" cy="29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17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359" y="2127812"/>
            <a:ext cx="272911" cy="3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1126" y="3907992"/>
            <a:ext cx="357608" cy="3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359" y="5688172"/>
            <a:ext cx="272911" cy="3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210736"/>
            <a:ext cx="276190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12287"/>
            <a:ext cx="276190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5214614"/>
            <a:ext cx="361904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2024-08-10T04:24:43Z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