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83" r:id="rId4"/>
    <p:sldId id="382" r:id="rId5"/>
    <p:sldId id="381" r:id="rId6"/>
    <p:sldId id="380" r:id="rId7"/>
    <p:sldId id="379" r:id="rId8"/>
    <p:sldId id="377" r:id="rId9"/>
    <p:sldId id="376" r:id="rId10"/>
    <p:sldId id="375" r:id="rId11"/>
    <p:sldId id="374" r:id="rId12"/>
    <p:sldId id="373" r:id="rId13"/>
    <p:sldId id="371" r:id="rId14"/>
    <p:sldId id="370" r:id="rId15"/>
    <p:sldId id="369" r:id="rId16"/>
    <p:sldId id="368" r:id="rId17"/>
    <p:sldId id="367" r:id="rId18"/>
    <p:sldId id="366" r:id="rId19"/>
    <p:sldId id="365" r:id="rId20"/>
    <p:sldId id="364" r:id="rId21"/>
    <p:sldId id="363" r:id="rId22"/>
    <p:sldId id="362" r:id="rId23"/>
    <p:sldId id="361" r:id="rId24"/>
    <p:sldId id="360" r:id="rId25"/>
    <p:sldId id="359" r:id="rId26"/>
    <p:sldId id="358" r:id="rId27"/>
    <p:sldId id="357" r:id="rId28"/>
    <p:sldId id="356" r:id="rId29"/>
    <p:sldId id="355" r:id="rId30"/>
    <p:sldId id="354" r:id="rId31"/>
    <p:sldId id="352" r:id="rId32"/>
    <p:sldId id="351" r:id="rId33"/>
    <p:sldId id="350" r:id="rId34"/>
    <p:sldId id="349" r:id="rId35"/>
    <p:sldId id="347" r:id="rId36"/>
    <p:sldId id="346" r:id="rId37"/>
    <p:sldId id="345" r:id="rId38"/>
    <p:sldId id="344" r:id="rId39"/>
    <p:sldId id="343" r:id="rId40"/>
    <p:sldId id="342" r:id="rId41"/>
    <p:sldId id="340" r:id="rId42"/>
    <p:sldId id="339" r:id="rId43"/>
    <p:sldId id="338" r:id="rId44"/>
    <p:sldId id="337" r:id="rId45"/>
    <p:sldId id="336" r:id="rId46"/>
    <p:sldId id="335" r:id="rId47"/>
    <p:sldId id="333" r:id="rId48"/>
    <p:sldId id="332" r:id="rId49"/>
    <p:sldId id="331" r:id="rId50"/>
    <p:sldId id="330" r:id="rId51"/>
    <p:sldId id="329" r:id="rId52"/>
    <p:sldId id="328" r:id="rId53"/>
    <p:sldId id="327" r:id="rId54"/>
    <p:sldId id="326" r:id="rId55"/>
    <p:sldId id="325" r:id="rId56"/>
  </p:sldIdLst>
  <p:sldSz cx="12192000" cy="6858000"/>
  <p:notesSz cx="6858000" cy="9144000"/>
  <p:custDataLst>
    <p:tags r:id="rId6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0" Type="http://schemas.openxmlformats.org/officeDocument/2006/relationships/tags" Target="tags/tag1.xml"/><Relationship Id="rId6" Type="http://schemas.openxmlformats.org/officeDocument/2006/relationships/slide" Target="slides/slide4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5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56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61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7"/>
          <a:stretch>
            <a:fillRect/>
          </a:stretch>
        </p:blipFill>
        <p:spPr>
          <a:xfrm>
            <a:off x="2832100" y="3141345"/>
            <a:ext cx="6527890" cy="1035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2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28054"/>
            <a:ext cx="276190" cy="31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3638305"/>
            <a:ext cx="361904" cy="31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2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2323653"/>
            <a:ext cx="361904" cy="304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628778"/>
            <a:ext cx="276190" cy="304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360" y="5445084"/>
            <a:ext cx="10800000" cy="691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263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009867"/>
            <a:ext cx="361904" cy="30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4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2323269"/>
            <a:ext cx="276190" cy="314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618535"/>
            <a:ext cx="333333" cy="314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05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09315"/>
            <a:ext cx="276190" cy="314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2307162"/>
            <a:ext cx="361904" cy="305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1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68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61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0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970895"/>
            <a:ext cx="333333" cy="31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1628221"/>
            <a:ext cx="361904" cy="304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2266494"/>
            <a:ext cx="342857" cy="31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6190" y="2904767"/>
            <a:ext cx="333333" cy="323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4761" y="3562093"/>
            <a:ext cx="276190" cy="304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77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9109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07935" y="4725670"/>
            <a:ext cx="3860165" cy="201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2570" y="4280308"/>
            <a:ext cx="323799" cy="305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1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9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961627"/>
            <a:ext cx="333333" cy="324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1639317"/>
            <a:ext cx="276190" cy="314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2307462"/>
            <a:ext cx="333333" cy="324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6190" y="2985152"/>
            <a:ext cx="361904" cy="314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4285" y="3662842"/>
            <a:ext cx="276190" cy="314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7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961570"/>
            <a:ext cx="333333" cy="32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1638965"/>
            <a:ext cx="361904" cy="314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2306821"/>
            <a:ext cx="333333" cy="32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4761" y="2993757"/>
            <a:ext cx="276190" cy="314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6190" y="4339008"/>
            <a:ext cx="333333" cy="32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104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89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74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67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942302"/>
            <a:ext cx="333333" cy="323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2999764"/>
            <a:ext cx="361904" cy="30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6475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5818" y="958606"/>
            <a:ext cx="326072" cy="31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3767" y="2301995"/>
            <a:ext cx="270174" cy="29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4450" y="5632482"/>
            <a:ext cx="326072" cy="29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3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836889"/>
            <a:ext cx="10800000" cy="655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979"/>
            <a:ext cx="10800000" cy="4031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9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961782"/>
            <a:ext cx="361904" cy="3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261392"/>
            <a:ext cx="333333" cy="324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16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923364"/>
            <a:ext cx="276190" cy="3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2268017"/>
            <a:ext cx="361904" cy="305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4280228"/>
            <a:ext cx="333333" cy="3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184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8554" y="1067133"/>
            <a:ext cx="330744" cy="303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0180" y="4957672"/>
            <a:ext cx="349119" cy="294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5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7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3104"/>
            <a:ext cx="10800000" cy="1299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55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7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961800"/>
            <a:ext cx="276190" cy="305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299813"/>
            <a:ext cx="342857" cy="315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2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990054"/>
            <a:ext cx="333333" cy="324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17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57104"/>
            <a:ext cx="333333" cy="324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3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999914"/>
            <a:ext cx="361904" cy="315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97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72380" y="4410825"/>
            <a:ext cx="295238" cy="285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941529"/>
            <a:ext cx="10800000" cy="782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58095" y="5227689"/>
            <a:ext cx="314285" cy="295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7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980706"/>
            <a:ext cx="276190" cy="305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3070895"/>
            <a:ext cx="361904" cy="314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7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0476" y="3107269"/>
            <a:ext cx="342857" cy="28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77142" y="4480553"/>
            <a:ext cx="342857" cy="28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43809" y="5872910"/>
            <a:ext cx="276190" cy="276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1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3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758095" y="3849332"/>
            <a:ext cx="1009523" cy="304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00952" y="4535565"/>
            <a:ext cx="1133333" cy="314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160" y="3068955"/>
            <a:ext cx="110045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1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96190" y="1037778"/>
            <a:ext cx="552380" cy="305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53333" y="2420413"/>
            <a:ext cx="1095238" cy="305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62857" y="3793513"/>
            <a:ext cx="1028571" cy="314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1628775"/>
            <a:ext cx="1106170" cy="5905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8900" y="2997200"/>
            <a:ext cx="131000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1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15238" y="913770"/>
            <a:ext cx="1542857" cy="304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29523" y="2390939"/>
            <a:ext cx="1571428" cy="209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40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98229"/>
            <a:ext cx="10800000" cy="3459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53333" y="3027962"/>
            <a:ext cx="1000000" cy="31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91428" y="4371778"/>
            <a:ext cx="866666" cy="304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03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86666" y="1018854"/>
            <a:ext cx="514285" cy="305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9420" y="1557020"/>
            <a:ext cx="1435735" cy="5905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4293235"/>
            <a:ext cx="157861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97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96190" y="1056703"/>
            <a:ext cx="228571" cy="19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15238" y="2285991"/>
            <a:ext cx="685714" cy="304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91428" y="2381284"/>
            <a:ext cx="352380" cy="20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495" y="1485265"/>
            <a:ext cx="2063750" cy="5905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3501390"/>
            <a:ext cx="124015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9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91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2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4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1521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07555" y="1120926"/>
            <a:ext cx="1285071" cy="283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72986" y="3048578"/>
            <a:ext cx="784270" cy="18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66890" y="3546475"/>
            <a:ext cx="68453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827999"/>
            <a:ext cx="859841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3400" y="3429000"/>
            <a:ext cx="928370" cy="5905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3933190"/>
            <a:ext cx="1273175" cy="5905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3429000"/>
            <a:ext cx="807720" cy="5905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b="14624"/>
          <a:stretch>
            <a:fillRect/>
          </a:stretch>
        </p:blipFill>
        <p:spPr>
          <a:xfrm>
            <a:off x="7463790" y="6093460"/>
            <a:ext cx="1226820" cy="504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96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68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908685"/>
            <a:ext cx="4542790" cy="4953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" y="1485265"/>
            <a:ext cx="10494645" cy="66865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" y="2235200"/>
            <a:ext cx="10494645" cy="66865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" y="2985135"/>
            <a:ext cx="10494645" cy="66865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" y="3717290"/>
            <a:ext cx="10494645" cy="66865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90" y="4449445"/>
            <a:ext cx="10494645" cy="66865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90" y="5181600"/>
            <a:ext cx="10494645" cy="668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41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10090"/>
            <a:ext cx="276190" cy="30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32924"/>
            <a:ext cx="10800000" cy="2587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96190" y="2925309"/>
            <a:ext cx="333333" cy="324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92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2297345"/>
            <a:ext cx="361904" cy="30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92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18823"/>
            <a:ext cx="276190" cy="30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306886"/>
            <a:ext cx="333333" cy="324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0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2335112"/>
            <a:ext cx="361904" cy="30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6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2024-08-10T04:29:25Z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