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7370" y="2800350"/>
            <a:ext cx="347662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19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5770" y="2729265"/>
            <a:ext cx="371299" cy="38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62673"/>
            <a:ext cx="419047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989968"/>
            <a:ext cx="419047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3678190"/>
            <a:ext cx="1742857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1123726"/>
            <a:ext cx="276190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571" y="4510280"/>
            <a:ext cx="1209523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781300"/>
            <a:ext cx="136525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3645535"/>
            <a:ext cx="16567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20000" y="4725732"/>
            <a:ext cx="571428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908685"/>
            <a:ext cx="2332990" cy="76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1772920"/>
            <a:ext cx="165544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771190"/>
            <a:ext cx="780952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559560" y="981075"/>
            <a:ext cx="9696540" cy="110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17024"/>
            <a:ext cx="10800000" cy="274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0965" y="1925955"/>
            <a:ext cx="22453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805753"/>
            <a:ext cx="447619" cy="40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