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68955"/>
            <a:ext cx="11520000" cy="5963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1982125"/>
            <a:ext cx="342857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4748213"/>
            <a:ext cx="314285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991328"/>
            <a:ext cx="419047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30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066102"/>
            <a:ext cx="914285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4285" y="2866163"/>
            <a:ext cx="1619047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4285" y="4675748"/>
            <a:ext cx="914285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5445125"/>
            <a:ext cx="11893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53395" y="1048385"/>
            <a:ext cx="4572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2917196"/>
            <a:ext cx="1285714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4005" y="4516120"/>
            <a:ext cx="21069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4739281"/>
            <a:ext cx="1704761" cy="37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4612033"/>
            <a:ext cx="1104761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645" y="2708910"/>
            <a:ext cx="14401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981075"/>
            <a:ext cx="16732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3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23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3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6658" y="1862999"/>
            <a:ext cx="683838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2369" y="2717999"/>
            <a:ext cx="1718594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040" y="3429000"/>
            <a:ext cx="20427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53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565400"/>
            <a:ext cx="161544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4846"/>
          <a:stretch>
            <a:fillRect/>
          </a:stretch>
        </p:blipFill>
        <p:spPr>
          <a:xfrm>
            <a:off x="1271270" y="5805170"/>
            <a:ext cx="1233805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20931"/>
            <a:ext cx="409523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745499"/>
            <a:ext cx="457142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04475"/>
            <a:ext cx="342857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34938"/>
            <a:ext cx="342857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850170"/>
            <a:ext cx="447619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765402"/>
            <a:ext cx="409523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219"/>
            <a:ext cx="10800000" cy="177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893628"/>
            <a:ext cx="428571" cy="40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434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7139" y="2581702"/>
            <a:ext cx="342857" cy="4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520" y="3487966"/>
            <a:ext cx="409523" cy="4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473" y="5338653"/>
            <a:ext cx="447619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2868053"/>
            <a:ext cx="361904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5623081"/>
            <a:ext cx="428571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