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24810"/>
            <a:ext cx="11520000" cy="10726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18669"/>
            <a:ext cx="409523" cy="4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867154"/>
            <a:ext cx="447619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696572"/>
            <a:ext cx="342857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374476"/>
            <a:ext cx="428571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83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0147" y="2680056"/>
            <a:ext cx="330503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791919"/>
            <a:ext cx="447619" cy="4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08978"/>
            <a:ext cx="428571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52091"/>
            <a:ext cx="419047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18508"/>
            <a:ext cx="409523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856751"/>
            <a:ext cx="447619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685468"/>
            <a:ext cx="409523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361953"/>
            <a:ext cx="428571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5200195"/>
            <a:ext cx="342857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6028912"/>
            <a:ext cx="447619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2024-08-10T09:18:54Z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