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3" r:id="rId4"/>
    <p:sldId id="382" r:id="rId5"/>
    <p:sldId id="381" r:id="rId6"/>
    <p:sldId id="380" r:id="rId7"/>
    <p:sldId id="379" r:id="rId8"/>
    <p:sldId id="378" r:id="rId9"/>
    <p:sldId id="376" r:id="rId10"/>
    <p:sldId id="375" r:id="rId11"/>
    <p:sldId id="374" r:id="rId12"/>
    <p:sldId id="371" r:id="rId13"/>
    <p:sldId id="370" r:id="rId14"/>
    <p:sldId id="369" r:id="rId15"/>
    <p:sldId id="368" r:id="rId16"/>
    <p:sldId id="367" r:id="rId17"/>
    <p:sldId id="366" r:id="rId18"/>
    <p:sldId id="364" r:id="rId19"/>
    <p:sldId id="363" r:id="rId20"/>
    <p:sldId id="362" r:id="rId21"/>
    <p:sldId id="361" r:id="rId22"/>
    <p:sldId id="360" r:id="rId23"/>
    <p:sldId id="359" r:id="rId24"/>
    <p:sldId id="358" r:id="rId25"/>
    <p:sldId id="357" r:id="rId26"/>
    <p:sldId id="356" r:id="rId27"/>
    <p:sldId id="355" r:id="rId28"/>
    <p:sldId id="354" r:id="rId29"/>
    <p:sldId id="352" r:id="rId30"/>
    <p:sldId id="351" r:id="rId31"/>
    <p:sldId id="350" r:id="rId32"/>
    <p:sldId id="349" r:id="rId33"/>
    <p:sldId id="348" r:id="rId34"/>
    <p:sldId id="347" r:id="rId35"/>
    <p:sldId id="345" r:id="rId36"/>
    <p:sldId id="344" r:id="rId37"/>
    <p:sldId id="343" r:id="rId38"/>
    <p:sldId id="342" r:id="rId39"/>
    <p:sldId id="341" r:id="rId40"/>
    <p:sldId id="340" r:id="rId41"/>
    <p:sldId id="339" r:id="rId42"/>
    <p:sldId id="338" r:id="rId43"/>
    <p:sldId id="337" r:id="rId44"/>
    <p:sldId id="336" r:id="rId45"/>
    <p:sldId id="335" r:id="rId46"/>
    <p:sldId id="333" r:id="rId47"/>
    <p:sldId id="332" r:id="rId48"/>
    <p:sldId id="331" r:id="rId49"/>
    <p:sldId id="330" r:id="rId50"/>
    <p:sldId id="329" r:id="rId51"/>
    <p:sldId id="328" r:id="rId52"/>
    <p:sldId id="327" r:id="rId53"/>
    <p:sldId id="326" r:id="rId54"/>
    <p:sldId id="325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567305" y="2781300"/>
            <a:ext cx="6600280" cy="107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3694"/>
            <a:ext cx="10800000" cy="491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21771"/>
            <a:ext cx="361904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703109"/>
            <a:ext cx="3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34924"/>
            <a:ext cx="10800000" cy="74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15238" y="5627146"/>
            <a:ext cx="276190" cy="30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15" y="6091514"/>
            <a:ext cx="10800000" cy="673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21963"/>
            <a:ext cx="276190" cy="3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825033"/>
            <a:ext cx="333333" cy="32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66226"/>
            <a:ext cx="361904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76531"/>
            <a:ext cx="333333" cy="31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495"/>
            <a:ext cx="276190" cy="3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772445"/>
            <a:ext cx="276190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468856"/>
            <a:ext cx="333333" cy="32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184346"/>
            <a:ext cx="361904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890296"/>
            <a:ext cx="276190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494"/>
            <a:ext cx="10800000" cy="217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71202"/>
            <a:ext cx="361904" cy="3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725410"/>
            <a:ext cx="361904" cy="31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479617"/>
            <a:ext cx="276190" cy="31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233824"/>
            <a:ext cx="333333" cy="31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988031"/>
            <a:ext cx="333333" cy="32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99748"/>
            <a:ext cx="333333" cy="32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763081"/>
            <a:ext cx="276190" cy="3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516872"/>
            <a:ext cx="361904" cy="3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280204"/>
            <a:ext cx="361904" cy="3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033995"/>
            <a:ext cx="342857" cy="3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5319328"/>
            <a:ext cx="276190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325664"/>
            <a:ext cx="276190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737475"/>
            <a:ext cx="361904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89948"/>
            <a:ext cx="333333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5964"/>
            <a:ext cx="342857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582"/>
            <a:ext cx="342857" cy="3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5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17249"/>
            <a:ext cx="10800000" cy="655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1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23299"/>
            <a:ext cx="342857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00843"/>
            <a:ext cx="333333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720090" y="828040"/>
            <a:ext cx="6960325" cy="557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37750"/>
            <a:ext cx="333333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840798"/>
            <a:ext cx="361904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7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66353"/>
            <a:ext cx="361904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35269"/>
            <a:ext cx="342857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09055"/>
            <a:ext cx="276190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7069"/>
            <a:ext cx="10800000" cy="270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70949"/>
            <a:ext cx="333333" cy="31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85650"/>
            <a:ext cx="361904" cy="3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0226"/>
            <a:ext cx="276190" cy="3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28370"/>
            <a:ext cx="276190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61684"/>
            <a:ext cx="342857" cy="30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129"/>
            <a:ext cx="276190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476009"/>
            <a:ext cx="333333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1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3831605"/>
            <a:ext cx="342857" cy="2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857" y="3831605"/>
            <a:ext cx="285714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1018792"/>
            <a:ext cx="257142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402042"/>
            <a:ext cx="314285" cy="28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3098437"/>
            <a:ext cx="276190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4855" y="3268980"/>
            <a:ext cx="200279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4581525"/>
            <a:ext cx="92138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5243195"/>
            <a:ext cx="10985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9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58095" y="2423048"/>
            <a:ext cx="1161904" cy="31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925404"/>
            <a:ext cx="10800000" cy="342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7942" y="4497270"/>
            <a:ext cx="1152380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1628775"/>
            <a:ext cx="1410970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5085715"/>
            <a:ext cx="114998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1047650"/>
            <a:ext cx="742857" cy="30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476" y="1735256"/>
            <a:ext cx="1476190" cy="30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3148666"/>
            <a:ext cx="619047" cy="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571" y="3215517"/>
            <a:ext cx="1238095" cy="21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3820123"/>
            <a:ext cx="419047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3944001"/>
            <a:ext cx="533334" cy="1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095" y="5201837"/>
            <a:ext cx="1304761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437380"/>
            <a:ext cx="163449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34480" y="828040"/>
            <a:ext cx="14973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095" y="1876098"/>
            <a:ext cx="419047" cy="1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0476" y="3829373"/>
            <a:ext cx="847619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5385" y="3829050"/>
            <a:ext cx="87376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9410" y="5085715"/>
            <a:ext cx="11423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1750" y="5773420"/>
            <a:ext cx="129286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9920" y="981075"/>
            <a:ext cx="16059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190" y="2819029"/>
            <a:ext cx="1209523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90" y="3409670"/>
            <a:ext cx="895238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2857" y="4705269"/>
            <a:ext cx="676190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4445" y="5921375"/>
            <a:ext cx="117157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30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2990850"/>
            <a:ext cx="10494645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3789045"/>
            <a:ext cx="10494645" cy="668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4574540"/>
            <a:ext cx="1049464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822960"/>
            <a:ext cx="10551795" cy="6686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2205355"/>
            <a:ext cx="10551795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1485265"/>
            <a:ext cx="10551795" cy="668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" y="2882900"/>
            <a:ext cx="1055179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401168"/>
            <a:ext cx="333333" cy="32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783650"/>
            <a:ext cx="333333" cy="32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6074"/>
            <a:ext cx="10800000" cy="278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240206"/>
            <a:ext cx="276190" cy="3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284814"/>
            <a:ext cx="10800000" cy="341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656" y="3456340"/>
            <a:ext cx="361904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180" y="4828554"/>
            <a:ext cx="333333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413311"/>
            <a:ext cx="333333" cy="32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56701"/>
            <a:ext cx="361904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438444"/>
            <a:ext cx="276190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2024-08-10T04:43:32Z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