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0830" y="2132965"/>
            <a:ext cx="39909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789045"/>
            <a:ext cx="11520000" cy="5514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05714" y="4650178"/>
            <a:ext cx="714285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9370" y="4516120"/>
            <a:ext cx="10515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645535"/>
            <a:ext cx="31108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49495" y="2866390"/>
            <a:ext cx="12325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3754440"/>
            <a:ext cx="714285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3754440"/>
            <a:ext cx="1571428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6635" y="1879600"/>
            <a:ext cx="5765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1904" y="2123408"/>
            <a:ext cx="647618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7500" y="3663315"/>
            <a:ext cx="61404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4647550"/>
            <a:ext cx="638095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4509135"/>
            <a:ext cx="16960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3783873"/>
            <a:ext cx="1371428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3783873"/>
            <a:ext cx="1200000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13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09025"/>
            <a:ext cx="342857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856994"/>
            <a:ext cx="409523" cy="4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733545"/>
            <a:ext cx="409523" cy="4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467592"/>
            <a:ext cx="447619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5344144"/>
            <a:ext cx="447619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35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789"/>
            <a:ext cx="10800000" cy="333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9342755" cy="9029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772920"/>
            <a:ext cx="9488170" cy="9029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637155"/>
            <a:ext cx="9487535" cy="902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501390"/>
            <a:ext cx="9326880" cy="90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53333" y="3689595"/>
            <a:ext cx="1533333" cy="40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4557613"/>
            <a:ext cx="1304761" cy="40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295" y="2708910"/>
            <a:ext cx="17005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091428" y="3327467"/>
            <a:ext cx="1514285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3333" y="4357782"/>
            <a:ext cx="952380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47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2699" y="1826212"/>
            <a:ext cx="1557309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5725" y="3524107"/>
            <a:ext cx="1538659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3427" y="3524107"/>
            <a:ext cx="110037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8029" y="4503661"/>
            <a:ext cx="1007122" cy="26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17675" y="5958840"/>
            <a:ext cx="13055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836930"/>
            <a:ext cx="311658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2445" y="836930"/>
            <a:ext cx="169608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565400"/>
            <a:ext cx="19799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92"/>
          <a:stretch>
            <a:fillRect/>
          </a:stretch>
        </p:blipFill>
        <p:spPr>
          <a:xfrm>
            <a:off x="720090" y="2421255"/>
            <a:ext cx="10800000" cy="189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8"/>
          <a:stretch>
            <a:fillRect/>
          </a:stretch>
        </p:blipFill>
        <p:spPr>
          <a:xfrm>
            <a:off x="623570" y="1173521"/>
            <a:ext cx="10800000" cy="451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132965"/>
            <a:ext cx="68643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3700" y="3141345"/>
            <a:ext cx="3761105" cy="283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028487"/>
            <a:ext cx="447619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10609"/>
            <a:ext cx="457142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5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935" y="974470"/>
            <a:ext cx="430021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34" y="5249596"/>
            <a:ext cx="402573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00595"/>
            <a:ext cx="447619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783323"/>
            <a:ext cx="409523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18569"/>
            <a:ext cx="409523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696088"/>
            <a:ext cx="333333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47585"/>
            <a:ext cx="333333" cy="40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1140" y="1811655"/>
            <a:ext cx="11430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2823369"/>
            <a:ext cx="1304761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5238" y="3825827"/>
            <a:ext cx="752380" cy="2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1028413"/>
            <a:ext cx="895238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2784430"/>
            <a:ext cx="2447619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495" y="3582035"/>
            <a:ext cx="93345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437380"/>
            <a:ext cx="15551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094935"/>
            <a:ext cx="1695238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30" y="2710815"/>
            <a:ext cx="15621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1151980"/>
            <a:ext cx="495238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615" y="1577340"/>
            <a:ext cx="18288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2820097"/>
            <a:ext cx="1104761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4735943"/>
            <a:ext cx="266666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180490"/>
            <a:ext cx="800000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8535" y="1985645"/>
            <a:ext cx="5410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490" y="2898775"/>
            <a:ext cx="6089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2024-08-10T06:33:44Z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