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141345"/>
            <a:ext cx="11520000" cy="5291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199595"/>
            <a:ext cx="409523" cy="4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095691"/>
            <a:ext cx="428571" cy="4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4991786"/>
            <a:ext cx="342857" cy="4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56816"/>
            <a:ext cx="447619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944561"/>
            <a:ext cx="409523" cy="41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4841840"/>
            <a:ext cx="447619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18546"/>
            <a:ext cx="428571" cy="4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914490"/>
            <a:ext cx="342857" cy="4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4800907"/>
            <a:ext cx="409523" cy="41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0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5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2878337"/>
            <a:ext cx="419048" cy="4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3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094797"/>
            <a:ext cx="333333" cy="4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6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1038126"/>
            <a:ext cx="342857" cy="40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028324"/>
            <a:ext cx="447619" cy="40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9525635" cy="3395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4015" y="1628775"/>
            <a:ext cx="66294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3933190"/>
            <a:ext cx="9525635" cy="274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807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977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803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22027" y="1284504"/>
            <a:ext cx="1007689" cy="37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3530" y="4017010"/>
            <a:ext cx="139763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696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9980" y="1917167"/>
            <a:ext cx="1265830" cy="35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1290" y="4324350"/>
            <a:ext cx="1774825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5733415"/>
            <a:ext cx="239903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180903"/>
            <a:ext cx="428571" cy="40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059882"/>
            <a:ext cx="409523" cy="41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4967475"/>
            <a:ext cx="428571" cy="40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71204"/>
            <a:ext cx="457142" cy="40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058837"/>
            <a:ext cx="409523" cy="41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8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7249"/>
            <a:ext cx="10800000" cy="188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4889943"/>
            <a:ext cx="342857" cy="4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2024-08-10T06:54:11Z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