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141345"/>
            <a:ext cx="11520000" cy="6206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9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440862" y="4925238"/>
            <a:ext cx="668662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908685"/>
            <a:ext cx="165354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853055"/>
            <a:ext cx="19234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7880" y="850265"/>
            <a:ext cx="7239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2094894"/>
            <a:ext cx="447619" cy="2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5115" y="1859280"/>
            <a:ext cx="6464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4605" y="4845050"/>
            <a:ext cx="3524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15205" y="4855210"/>
            <a:ext cx="44767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92245" y="1894840"/>
            <a:ext cx="6610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3845" y="4881880"/>
            <a:ext cx="65722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988820"/>
            <a:ext cx="194246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5949315"/>
            <a:ext cx="137096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120" y="5949315"/>
            <a:ext cx="24549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9523" y="2038474"/>
            <a:ext cx="1619047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933190"/>
            <a:ext cx="16211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5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3593" y="1212485"/>
            <a:ext cx="1481369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2960" y="2980690"/>
            <a:ext cx="12642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3177" y="3144073"/>
            <a:ext cx="2094034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2249" y="5066507"/>
            <a:ext cx="1499657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8287" y="5066507"/>
            <a:ext cx="1828850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048000"/>
            <a:ext cx="1325245" cy="761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4941570"/>
            <a:ext cx="16122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240033"/>
            <a:ext cx="1171428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4285" y="3098702"/>
            <a:ext cx="1523809" cy="40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052830"/>
            <a:ext cx="239522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048000"/>
            <a:ext cx="29102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096578"/>
            <a:ext cx="1609523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05" y="1988820"/>
            <a:ext cx="13658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