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3470" y="1557020"/>
            <a:ext cx="4924425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" y="3860800"/>
            <a:ext cx="11850370" cy="495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1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3333" y="1256822"/>
            <a:ext cx="1323809" cy="2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9815" y="2925445"/>
            <a:ext cx="134175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72380" y="3069619"/>
            <a:ext cx="1228571" cy="40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62857" y="4996458"/>
            <a:ext cx="1514285" cy="40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15238" y="5158618"/>
            <a:ext cx="1152380" cy="23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350" y="2997200"/>
            <a:ext cx="225298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4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53333" y="2086565"/>
            <a:ext cx="447619" cy="40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29523" y="2220049"/>
            <a:ext cx="457142" cy="26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57955" y="4010025"/>
            <a:ext cx="37147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72380" y="5976679"/>
            <a:ext cx="1009523" cy="371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10476" y="6081560"/>
            <a:ext cx="457142" cy="26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05714" y="6081560"/>
            <a:ext cx="1038095" cy="26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53333" y="6081560"/>
            <a:ext cx="714285" cy="26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785" y="1988820"/>
            <a:ext cx="1096645" cy="761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3933190"/>
            <a:ext cx="119062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bldLvl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3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1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85587"/>
            <a:ext cx="447619" cy="400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3155835"/>
            <a:ext cx="342857" cy="400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7307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8717" y="1031299"/>
            <a:ext cx="406362" cy="406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8717" y="3045825"/>
            <a:ext cx="415598" cy="38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4895" y="5041869"/>
            <a:ext cx="332478" cy="39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0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9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61394"/>
            <a:ext cx="10800000" cy="241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90" y="4181475"/>
            <a:ext cx="10578465" cy="160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46286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6425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91384" y="1166185"/>
            <a:ext cx="1252119" cy="365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5928" y="1897400"/>
            <a:ext cx="1252119" cy="38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7397" y="2646896"/>
            <a:ext cx="1380073" cy="393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44081" y="3853400"/>
            <a:ext cx="831699" cy="38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79485" y="5553475"/>
            <a:ext cx="1928446" cy="365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0063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053593" y="5231316"/>
            <a:ext cx="657446" cy="231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49908" y="6213951"/>
            <a:ext cx="518549" cy="241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3933190"/>
            <a:ext cx="134175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53333" y="1209292"/>
            <a:ext cx="961904" cy="39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9047" y="3239678"/>
            <a:ext cx="1038095" cy="400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2380" y="4421687"/>
            <a:ext cx="657142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96190" y="5279597"/>
            <a:ext cx="819047" cy="400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72380" y="2266940"/>
            <a:ext cx="1085714" cy="2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440" y="1052830"/>
            <a:ext cx="1573530" cy="7613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5085715"/>
            <a:ext cx="222250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125220"/>
            <a:ext cx="10578465" cy="1609725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2997200"/>
            <a:ext cx="10578465" cy="1609725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4768850"/>
            <a:ext cx="10578465" cy="160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4537608"/>
            <a:ext cx="3152380" cy="524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20000" y="2144329"/>
            <a:ext cx="828571" cy="400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96190" y="3279426"/>
            <a:ext cx="933333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20000" y="5206229"/>
            <a:ext cx="828571" cy="26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4005580"/>
            <a:ext cx="94361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4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160" y="981075"/>
            <a:ext cx="2088515" cy="76136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708869"/>
            <a:ext cx="10800000" cy="104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562090" y="2917190"/>
            <a:ext cx="79057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7800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80284" y="5274973"/>
            <a:ext cx="986247" cy="35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2565400"/>
            <a:ext cx="1221740" cy="7613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3429000"/>
            <a:ext cx="1919605" cy="761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160" y="4292600"/>
            <a:ext cx="983615" cy="7613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5934710"/>
            <a:ext cx="101917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81904" y="3200048"/>
            <a:ext cx="457142" cy="266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29523" y="3200048"/>
            <a:ext cx="1047619" cy="266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58095" y="4066942"/>
            <a:ext cx="238095" cy="361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41395" y="4944110"/>
            <a:ext cx="47371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3933190"/>
            <a:ext cx="114046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2024-08-10T05:33:07Z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