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17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15945"/>
            <a:ext cx="11520000" cy="626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2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1485265"/>
            <a:ext cx="9883140" cy="78232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2267585"/>
            <a:ext cx="9883140" cy="78232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2997200"/>
            <a:ext cx="9883140" cy="78232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3717290"/>
            <a:ext cx="9883140" cy="78232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4437380"/>
            <a:ext cx="9883140" cy="78232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5166995"/>
            <a:ext cx="9883140" cy="78232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5877560"/>
            <a:ext cx="9883140" cy="78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8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702945"/>
            <a:ext cx="9883140" cy="78232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1412875"/>
            <a:ext cx="9883140" cy="78232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2132965"/>
            <a:ext cx="9883140" cy="78232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2853055"/>
            <a:ext cx="9883140" cy="78232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3573145"/>
            <a:ext cx="9883140" cy="78232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4293235"/>
            <a:ext cx="9883140" cy="7823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695325" y="5085715"/>
            <a:ext cx="9883140" cy="78232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rcRect t="15559"/>
          <a:stretch>
            <a:fillRect/>
          </a:stretch>
        </p:blipFill>
        <p:spPr>
          <a:xfrm>
            <a:off x="720090" y="5929630"/>
            <a:ext cx="9883140" cy="78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0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77142" y="4076955"/>
            <a:ext cx="571428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815715"/>
            <a:ext cx="1459230" cy="761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789045"/>
            <a:ext cx="230505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5373370"/>
            <a:ext cx="1569085" cy="761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5373370"/>
            <a:ext cx="207137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2554007"/>
            <a:ext cx="1323809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190" y="2563543"/>
            <a:ext cx="1723809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335956"/>
            <a:ext cx="1257142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755" y="4862195"/>
            <a:ext cx="14478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797425"/>
            <a:ext cx="17995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7142" y="1771952"/>
            <a:ext cx="1819047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190" y="3326137"/>
            <a:ext cx="1219047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3333" y="3459626"/>
            <a:ext cx="819047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68675" y="3952875"/>
            <a:ext cx="6940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00952" y="4107998"/>
            <a:ext cx="952380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3333" y="5662183"/>
            <a:ext cx="914285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96190" y="5662183"/>
            <a:ext cx="780952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53333" y="5662183"/>
            <a:ext cx="733332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1674495"/>
            <a:ext cx="1950085" cy="761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674495"/>
            <a:ext cx="2025015" cy="7613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5517515"/>
            <a:ext cx="15036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bldLvl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29523" y="1800473"/>
            <a:ext cx="504761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7142" y="1962552"/>
            <a:ext cx="276190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230" y="1727835"/>
            <a:ext cx="15621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9490" y="1696085"/>
            <a:ext cx="580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380" y="1800473"/>
            <a:ext cx="676189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81904" y="1800473"/>
            <a:ext cx="1200001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72380" y="3354525"/>
            <a:ext cx="809523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285490"/>
            <a:ext cx="244157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599991"/>
            <a:ext cx="1076190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238" y="2580937"/>
            <a:ext cx="120000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49049"/>
            <a:ext cx="10800000" cy="8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9751" y="4407278"/>
            <a:ext cx="1523809" cy="40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4037" y="4407278"/>
            <a:ext cx="1828571" cy="40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4293235"/>
            <a:ext cx="18662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