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3" r:id="rId4"/>
    <p:sldId id="382" r:id="rId5"/>
    <p:sldId id="381" r:id="rId6"/>
    <p:sldId id="380" r:id="rId7"/>
    <p:sldId id="378" r:id="rId8"/>
    <p:sldId id="377" r:id="rId9"/>
    <p:sldId id="376" r:id="rId10"/>
    <p:sldId id="375" r:id="rId11"/>
    <p:sldId id="374" r:id="rId12"/>
    <p:sldId id="373" r:id="rId13"/>
    <p:sldId id="372" r:id="rId14"/>
    <p:sldId id="370" r:id="rId15"/>
    <p:sldId id="369" r:id="rId16"/>
    <p:sldId id="368" r:id="rId17"/>
    <p:sldId id="367" r:id="rId18"/>
    <p:sldId id="366" r:id="rId19"/>
    <p:sldId id="365" r:id="rId20"/>
    <p:sldId id="363" r:id="rId21"/>
    <p:sldId id="362" r:id="rId22"/>
    <p:sldId id="361" r:id="rId23"/>
    <p:sldId id="360" r:id="rId24"/>
    <p:sldId id="359" r:id="rId25"/>
    <p:sldId id="358" r:id="rId26"/>
    <p:sldId id="357" r:id="rId27"/>
    <p:sldId id="356" r:id="rId28"/>
    <p:sldId id="355" r:id="rId29"/>
    <p:sldId id="354" r:id="rId30"/>
    <p:sldId id="353" r:id="rId31"/>
    <p:sldId id="352" r:id="rId32"/>
    <p:sldId id="351" r:id="rId33"/>
    <p:sldId id="350" r:id="rId34"/>
    <p:sldId id="349" r:id="rId35"/>
    <p:sldId id="348" r:id="rId36"/>
    <p:sldId id="347" r:id="rId37"/>
    <p:sldId id="345" r:id="rId38"/>
    <p:sldId id="344" r:id="rId39"/>
    <p:sldId id="343" r:id="rId40"/>
    <p:sldId id="342" r:id="rId41"/>
    <p:sldId id="341" r:id="rId42"/>
    <p:sldId id="339" r:id="rId43"/>
    <p:sldId id="338" r:id="rId44"/>
    <p:sldId id="337" r:id="rId45"/>
    <p:sldId id="336" r:id="rId46"/>
    <p:sldId id="335" r:id="rId47"/>
    <p:sldId id="333" r:id="rId48"/>
    <p:sldId id="332" r:id="rId49"/>
    <p:sldId id="331" r:id="rId50"/>
    <p:sldId id="330" r:id="rId51"/>
    <p:sldId id="329" r:id="rId52"/>
    <p:sldId id="327" r:id="rId53"/>
    <p:sldId id="326" r:id="rId54"/>
    <p:sldId id="325" r:id="rId55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gs" Target="tags/tag1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/>
          <a:stretch>
            <a:fillRect/>
          </a:stretch>
        </p:blipFill>
        <p:spPr>
          <a:xfrm>
            <a:off x="3359785" y="2917190"/>
            <a:ext cx="5375910" cy="102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2317135"/>
            <a:ext cx="333333" cy="32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3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71072"/>
            <a:ext cx="276190" cy="30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268276"/>
            <a:ext cx="276190" cy="30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0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286226"/>
            <a:ext cx="361904" cy="304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5539"/>
            <a:ext cx="10800000" cy="146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15238" y="4311329"/>
            <a:ext cx="276190" cy="3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2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61473"/>
            <a:ext cx="276190" cy="31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248550"/>
            <a:ext cx="333333" cy="32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2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6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0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6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990326"/>
            <a:ext cx="276190" cy="30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1639634"/>
            <a:ext cx="361904" cy="30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288942"/>
            <a:ext cx="342857" cy="30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2928701"/>
            <a:ext cx="276190" cy="31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3578009"/>
            <a:ext cx="333333" cy="31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5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5539"/>
            <a:ext cx="10800000" cy="1419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3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569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2035" y="4797425"/>
            <a:ext cx="3508375" cy="196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4923" y="4255569"/>
            <a:ext cx="264861" cy="29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2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9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99733"/>
            <a:ext cx="333333" cy="31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1677129"/>
            <a:ext cx="276190" cy="31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354525"/>
            <a:ext cx="352380" cy="3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3022380"/>
            <a:ext cx="333333" cy="31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3690235"/>
            <a:ext cx="276190" cy="31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28407"/>
            <a:ext cx="342857" cy="30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374006"/>
            <a:ext cx="361904" cy="31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3042034"/>
            <a:ext cx="333333" cy="32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3719605"/>
            <a:ext cx="342857" cy="30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6666" y="4387633"/>
            <a:ext cx="361904" cy="31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9788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6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0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23313"/>
            <a:ext cx="342857" cy="31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229118"/>
            <a:ext cx="333333" cy="31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3534924"/>
            <a:ext cx="276190" cy="31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3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90222"/>
            <a:ext cx="333333" cy="31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288007"/>
            <a:ext cx="276190" cy="31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4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2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5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66248"/>
            <a:ext cx="361904" cy="30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362323"/>
            <a:ext cx="276190" cy="31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9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04257"/>
            <a:ext cx="276190" cy="31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877441"/>
            <a:ext cx="361904" cy="31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3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66135"/>
            <a:ext cx="276190" cy="31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3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18717"/>
            <a:ext cx="342857" cy="30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698311"/>
            <a:ext cx="276190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4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2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3679170"/>
            <a:ext cx="276190" cy="3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63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28639"/>
            <a:ext cx="361904" cy="305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3014"/>
            <a:ext cx="10800000" cy="3351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6190" y="3072615"/>
            <a:ext cx="333333" cy="32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0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28261"/>
            <a:ext cx="333333" cy="32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4365976"/>
            <a:ext cx="276190" cy="30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7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81904" y="3057902"/>
            <a:ext cx="285714" cy="27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4761" y="4392032"/>
            <a:ext cx="352380" cy="27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9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380" y="1667344"/>
            <a:ext cx="333333" cy="28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8571" y="3002666"/>
            <a:ext cx="295238" cy="28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4328450"/>
            <a:ext cx="314285" cy="29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6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7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04199"/>
            <a:ext cx="333333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961599"/>
            <a:ext cx="27619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7"/>
          <a:stretch>
            <a:fillRect/>
          </a:stretch>
        </p:blipFill>
        <p:spPr>
          <a:xfrm>
            <a:off x="2135505" y="908685"/>
            <a:ext cx="7823925" cy="920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4705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81904" y="4039693"/>
            <a:ext cx="876190" cy="20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3333" y="5401687"/>
            <a:ext cx="828571" cy="19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8571" y="5954104"/>
            <a:ext cx="1466666" cy="30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710" y="3141345"/>
            <a:ext cx="10382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0952" y="980730"/>
            <a:ext cx="1095238" cy="305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3333" y="2441230"/>
            <a:ext cx="647619" cy="18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9047" y="3777634"/>
            <a:ext cx="819047" cy="1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6165" y="1557020"/>
            <a:ext cx="822960" cy="590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065" y="2867660"/>
            <a:ext cx="1080770" cy="5905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4221480"/>
            <a:ext cx="136271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3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72380" y="3037905"/>
            <a:ext cx="819047" cy="31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2780" y="4260850"/>
            <a:ext cx="140716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3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72380" y="980573"/>
            <a:ext cx="809523" cy="30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6430" y="1552575"/>
            <a:ext cx="139827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39047" y="4423041"/>
            <a:ext cx="1514285" cy="2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430" y="2863215"/>
            <a:ext cx="1525270" cy="590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3573145"/>
            <a:ext cx="200596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4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5238" y="1629173"/>
            <a:ext cx="1247619" cy="30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8571" y="2964463"/>
            <a:ext cx="857142" cy="30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96190" y="5100927"/>
            <a:ext cx="228571" cy="19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59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061169"/>
            <a:ext cx="10800000" cy="4693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4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3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8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86666" y="1562130"/>
            <a:ext cx="761904" cy="30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2380" y="2734834"/>
            <a:ext cx="1085714" cy="314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6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58095" y="3631669"/>
            <a:ext cx="942857" cy="30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6073775"/>
            <a:ext cx="1618615" cy="5226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7770" y="3141345"/>
            <a:ext cx="205867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20354"/>
            <a:ext cx="10440000" cy="572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5157470"/>
            <a:ext cx="63690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6237564"/>
            <a:ext cx="10440000" cy="715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789"/>
            <a:ext cx="10800000" cy="601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81769"/>
            <a:ext cx="10800000" cy="3610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439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753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9708" t="21557"/>
          <a:stretch>
            <a:fillRect/>
          </a:stretch>
        </p:blipFill>
        <p:spPr>
          <a:xfrm>
            <a:off x="4708525" y="3933190"/>
            <a:ext cx="6169660" cy="52451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rcRect t="21557"/>
          <a:stretch>
            <a:fillRect/>
          </a:stretch>
        </p:blipFill>
        <p:spPr>
          <a:xfrm>
            <a:off x="796925" y="4619625"/>
            <a:ext cx="10081260" cy="52451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rcRect t="21557"/>
          <a:stretch>
            <a:fillRect/>
          </a:stretch>
        </p:blipFill>
        <p:spPr>
          <a:xfrm>
            <a:off x="796925" y="5301615"/>
            <a:ext cx="10081260" cy="52451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rcRect t="21557"/>
          <a:stretch>
            <a:fillRect/>
          </a:stretch>
        </p:blipFill>
        <p:spPr>
          <a:xfrm>
            <a:off x="796925" y="5983605"/>
            <a:ext cx="10081260" cy="524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889"/>
            <a:ext cx="99934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rcRect t="21557"/>
          <a:stretch>
            <a:fillRect/>
          </a:stretch>
        </p:blipFill>
        <p:spPr>
          <a:xfrm>
            <a:off x="911225" y="765175"/>
            <a:ext cx="9526905" cy="52451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rcRect t="21557"/>
          <a:stretch>
            <a:fillRect/>
          </a:stretch>
        </p:blipFill>
        <p:spPr>
          <a:xfrm>
            <a:off x="911225" y="1412875"/>
            <a:ext cx="9526905" cy="52451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rcRect t="21557"/>
          <a:stretch>
            <a:fillRect/>
          </a:stretch>
        </p:blipFill>
        <p:spPr>
          <a:xfrm>
            <a:off x="911225" y="2061210"/>
            <a:ext cx="9526905" cy="5245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1557"/>
          <a:stretch>
            <a:fillRect/>
          </a:stretch>
        </p:blipFill>
        <p:spPr>
          <a:xfrm>
            <a:off x="911225" y="2709545"/>
            <a:ext cx="9526905" cy="52451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t="21557"/>
          <a:stretch>
            <a:fillRect/>
          </a:stretch>
        </p:blipFill>
        <p:spPr>
          <a:xfrm>
            <a:off x="911225" y="3357880"/>
            <a:ext cx="9526905" cy="5245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t="21557"/>
          <a:stretch>
            <a:fillRect/>
          </a:stretch>
        </p:blipFill>
        <p:spPr>
          <a:xfrm>
            <a:off x="911225" y="4006215"/>
            <a:ext cx="9526905" cy="524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91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23303"/>
            <a:ext cx="333333" cy="31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8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344254"/>
            <a:ext cx="361904" cy="305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641177"/>
            <a:ext cx="333333" cy="3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07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18728"/>
            <a:ext cx="276190" cy="30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2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372317"/>
            <a:ext cx="361904" cy="30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678315"/>
            <a:ext cx="276190" cy="30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4965248"/>
            <a:ext cx="333333" cy="32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2024-08-10T04:39:10Z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