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3141345"/>
            <a:ext cx="11520000" cy="6785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998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1925029"/>
            <a:ext cx="447619" cy="40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07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556979"/>
            <a:ext cx="10800000" cy="4372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9425" y="1804640"/>
            <a:ext cx="342857" cy="40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8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971704"/>
            <a:ext cx="409523" cy="41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9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924465"/>
            <a:ext cx="333333" cy="40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1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48571" y="2866742"/>
            <a:ext cx="352380" cy="362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1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523" y="3658876"/>
            <a:ext cx="352380" cy="371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15238" y="4554843"/>
            <a:ext cx="390476" cy="381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5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7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380" y="2809692"/>
            <a:ext cx="438095" cy="37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190" y="4610365"/>
            <a:ext cx="314285" cy="36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0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682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4830" y="1679272"/>
            <a:ext cx="1594413" cy="34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1157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162279" y="4693648"/>
            <a:ext cx="695209" cy="38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828040"/>
            <a:ext cx="1443990" cy="761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35" y="2493010"/>
            <a:ext cx="2222500" cy="761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5013325"/>
            <a:ext cx="122555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7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1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9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5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980624"/>
            <a:ext cx="409523" cy="41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1877301"/>
            <a:ext cx="457142" cy="40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2754900"/>
            <a:ext cx="409523" cy="41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4576872"/>
            <a:ext cx="428571" cy="40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1904" y="5464010"/>
            <a:ext cx="342857" cy="40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7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1076016"/>
            <a:ext cx="342857" cy="40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1963154"/>
            <a:ext cx="342857" cy="40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2850291"/>
            <a:ext cx="342857" cy="40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3737429"/>
            <a:ext cx="428571" cy="40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85" y="4615028"/>
            <a:ext cx="409523" cy="410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2024-08-10T08:26:05Z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