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4" r:id="rId10"/>
    <p:sldId id="342" r:id="rId11"/>
    <p:sldId id="341" r:id="rId12"/>
    <p:sldId id="340" r:id="rId13"/>
    <p:sldId id="339" r:id="rId14"/>
    <p:sldId id="338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3141345"/>
            <a:ext cx="11520000" cy="7002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1340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15631" y="1872985"/>
            <a:ext cx="1168303" cy="37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43225" y="1729740"/>
            <a:ext cx="46164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5631" y="4373807"/>
            <a:ext cx="1168303" cy="366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38771" y="4516711"/>
            <a:ext cx="624284" cy="223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15631" y="6035067"/>
            <a:ext cx="1168303" cy="366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13685" y="5846445"/>
            <a:ext cx="106299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  <p:bldP spid="10" grpId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3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5617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7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04854"/>
            <a:ext cx="10800000" cy="1723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4644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7219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4390" y="1052310"/>
            <a:ext cx="385718" cy="39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4390" y="2748109"/>
            <a:ext cx="403658" cy="37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9241" y="3591521"/>
            <a:ext cx="322926" cy="37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6449" y="4425962"/>
            <a:ext cx="421598" cy="37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4390" y="6103815"/>
            <a:ext cx="385718" cy="39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2081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1943" y="1087012"/>
            <a:ext cx="401619" cy="37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6568" y="2748272"/>
            <a:ext cx="321295" cy="37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5169" y="3587834"/>
            <a:ext cx="428394" cy="37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1943" y="4418464"/>
            <a:ext cx="383770" cy="392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6568" y="5266957"/>
            <a:ext cx="321295" cy="37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4472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60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690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27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739047" y="3411002"/>
            <a:ext cx="1638095" cy="400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26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1009487"/>
            <a:ext cx="419047" cy="401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8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1925219"/>
            <a:ext cx="447619" cy="400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1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1896527"/>
            <a:ext cx="342858" cy="410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68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923266"/>
            <a:ext cx="419048" cy="41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72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9979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99183" y="1034450"/>
            <a:ext cx="357134" cy="333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97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48571" y="1238308"/>
            <a:ext cx="1152380" cy="23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86666" y="2870004"/>
            <a:ext cx="552380" cy="39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1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981075"/>
            <a:ext cx="1941195" cy="761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3530" y="3645535"/>
            <a:ext cx="121539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14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76855" y="2809240"/>
            <a:ext cx="118110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97150" y="3790950"/>
            <a:ext cx="541655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68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24785" y="967105"/>
            <a:ext cx="54737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86666" y="2906694"/>
            <a:ext cx="809523" cy="381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86666" y="4718402"/>
            <a:ext cx="400000" cy="362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24960" y="5499735"/>
            <a:ext cx="46164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9532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42171" y="2884915"/>
            <a:ext cx="409510" cy="249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20468" y="3606171"/>
            <a:ext cx="1370970" cy="373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77173" y="5280199"/>
            <a:ext cx="934752" cy="365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035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58095" y="1106110"/>
            <a:ext cx="1723809" cy="393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879"/>
            <a:ext cx="10800000" cy="3576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87845" y="1889760"/>
            <a:ext cx="67056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2857" y="3909100"/>
            <a:ext cx="923809" cy="267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29523" y="4672036"/>
            <a:ext cx="1028571" cy="39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0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62857" y="2810538"/>
            <a:ext cx="1314285" cy="40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19780" y="2602865"/>
            <a:ext cx="120967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62857" y="5498403"/>
            <a:ext cx="809523" cy="381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67619" y="5479340"/>
            <a:ext cx="1085714" cy="40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96190" y="5479340"/>
            <a:ext cx="1228571" cy="40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2708910"/>
            <a:ext cx="1254760" cy="761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630" y="5373370"/>
            <a:ext cx="115697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2024-08-10T07:12:18Z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