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141345"/>
            <a:ext cx="11520000" cy="6067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13760"/>
            <a:ext cx="428571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99619"/>
            <a:ext cx="447619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885478"/>
            <a:ext cx="447619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780863"/>
            <a:ext cx="342857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666722"/>
            <a:ext cx="409523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33487"/>
            <a:ext cx="342857" cy="40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011766"/>
            <a:ext cx="409523" cy="42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79"/>
          <a:stretch>
            <a:fillRect/>
          </a:stretch>
        </p:blipFill>
        <p:spPr>
          <a:xfrm>
            <a:off x="695325" y="2565400"/>
            <a:ext cx="10800080" cy="280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9520" y="3728465"/>
            <a:ext cx="409523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0"/>
          <a:stretch>
            <a:fillRect/>
          </a:stretch>
        </p:blipFill>
        <p:spPr>
          <a:xfrm>
            <a:off x="720090" y="981116"/>
            <a:ext cx="10800080" cy="281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1296235"/>
            <a:ext cx="342857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240067"/>
            <a:ext cx="342857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13964"/>
            <a:ext cx="409523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86666" y="3238351"/>
            <a:ext cx="1914286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904" y="5972625"/>
            <a:ext cx="123809" cy="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5934517"/>
            <a:ext cx="1390476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114055"/>
            <a:ext cx="428571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3936484"/>
            <a:ext cx="409523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6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01124"/>
            <a:ext cx="10800000" cy="30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3560" y="2006367"/>
            <a:ext cx="457142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047145"/>
            <a:ext cx="342858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5156059"/>
            <a:ext cx="419047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2077181"/>
            <a:ext cx="428571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4060615"/>
            <a:ext cx="390476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1190542"/>
            <a:ext cx="342857" cy="36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3165451"/>
            <a:ext cx="361904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31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123271"/>
            <a:ext cx="761904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523" y="2028137"/>
            <a:ext cx="1333333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045" y="2853055"/>
            <a:ext cx="109855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05" y="3695700"/>
            <a:ext cx="15722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3060187"/>
            <a:ext cx="771428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4720019"/>
            <a:ext cx="2133332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51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4118" y="971778"/>
            <a:ext cx="853250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5137" y="2813953"/>
            <a:ext cx="619729" cy="2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8940" y="3514878"/>
            <a:ext cx="1796317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1825" y="5930900"/>
            <a:ext cx="169735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857" y="2877928"/>
            <a:ext cx="1466666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2877928"/>
            <a:ext cx="723809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689494"/>
            <a:ext cx="131428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0476" y="4689494"/>
            <a:ext cx="952380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7619" y="4689494"/>
            <a:ext cx="1504761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2857" y="2001674"/>
            <a:ext cx="952380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2245" y="1993265"/>
            <a:ext cx="5594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9523" y="2154348"/>
            <a:ext cx="866666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428" y="2001674"/>
            <a:ext cx="1961904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380" y="3795586"/>
            <a:ext cx="2857142" cy="43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3809" y="3805128"/>
            <a:ext cx="952380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9875" y="3747770"/>
            <a:ext cx="61087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1" grpId="0" animBg="1"/>
      <p:bldP spid="1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5238" y="1963048"/>
            <a:ext cx="628571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1963048"/>
            <a:ext cx="847619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2115660"/>
            <a:ext cx="114285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29523" y="3784851"/>
            <a:ext cx="1609523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380" y="5616192"/>
            <a:ext cx="895238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5749727"/>
            <a:ext cx="733333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670935"/>
            <a:ext cx="11436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2024-08-10T06:14:48Z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