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7700" y="2781300"/>
            <a:ext cx="327660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028326"/>
            <a:ext cx="342857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913804"/>
            <a:ext cx="409523" cy="4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010481"/>
            <a:ext cx="333333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807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7632" y="3595440"/>
            <a:ext cx="307326" cy="32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6728" y="6072470"/>
            <a:ext cx="375621" cy="33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97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7921" y="1883711"/>
            <a:ext cx="325292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877" y="6141750"/>
            <a:ext cx="404417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2913847"/>
            <a:ext cx="400000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222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539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3001" y="3182920"/>
            <a:ext cx="362816" cy="3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877376"/>
            <a:ext cx="419048" cy="40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