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086100"/>
            <a:ext cx="11520000" cy="5414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752095"/>
            <a:ext cx="428571" cy="4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37739"/>
            <a:ext cx="447619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810997"/>
            <a:ext cx="342857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26114"/>
            <a:ext cx="10800000" cy="2846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09520" y="4729568"/>
            <a:ext cx="409523" cy="42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85450"/>
            <a:ext cx="428571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982961"/>
            <a:ext cx="342857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870936"/>
            <a:ext cx="457142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66458"/>
            <a:ext cx="409523" cy="4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964598"/>
            <a:ext cx="342857" cy="40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4853199"/>
            <a:ext cx="428571" cy="40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08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851142" y="4461464"/>
            <a:ext cx="1021840" cy="2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63618" y="6076338"/>
            <a:ext cx="731224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3285490"/>
            <a:ext cx="1340485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5085715"/>
            <a:ext cx="6724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30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1525" y="1122780"/>
            <a:ext cx="1436610" cy="3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1186" y="3738969"/>
            <a:ext cx="1187966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1016" y="4761493"/>
            <a:ext cx="847231" cy="23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4149090"/>
            <a:ext cx="12941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874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1117" y="1058116"/>
            <a:ext cx="528600" cy="19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8593" y="6174399"/>
            <a:ext cx="949949" cy="32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412875"/>
            <a:ext cx="18611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387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55" y="3334385"/>
            <a:ext cx="177228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5375" y="4297045"/>
            <a:ext cx="49657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8973" y="5233251"/>
            <a:ext cx="671484" cy="3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5949315"/>
            <a:ext cx="122682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266929"/>
            <a:ext cx="533333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8075" y="2981960"/>
            <a:ext cx="73533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861435"/>
            <a:ext cx="11087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1123743"/>
            <a:ext cx="771428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1904" y="4119351"/>
            <a:ext cx="733333" cy="2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3933190"/>
            <a:ext cx="15309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904" y="1085635"/>
            <a:ext cx="980952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1428" y="2144806"/>
            <a:ext cx="704761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490" y="4623435"/>
            <a:ext cx="125730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05" y="2781300"/>
            <a:ext cx="10991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47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97785" y="2639695"/>
            <a:ext cx="153225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6191" y="4462258"/>
            <a:ext cx="788342" cy="3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3703" y="5286615"/>
            <a:ext cx="1018644" cy="3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3501390"/>
            <a:ext cx="166116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6021705"/>
            <a:ext cx="12026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29523" y="3802780"/>
            <a:ext cx="1180952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1917065"/>
            <a:ext cx="14116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685" y="1052830"/>
            <a:ext cx="185420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3809" y="3787153"/>
            <a:ext cx="714285" cy="39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9435" y="1917065"/>
            <a:ext cx="17703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77142" y="2837698"/>
            <a:ext cx="1142857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8095" y="2837698"/>
            <a:ext cx="1238095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8571" y="4628331"/>
            <a:ext cx="847619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91428" y="4790250"/>
            <a:ext cx="876190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2708910"/>
            <a:ext cx="12954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2037586"/>
            <a:ext cx="1009523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3333" y="3971021"/>
            <a:ext cx="571428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3809108"/>
            <a:ext cx="1019047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1428" y="5590154"/>
            <a:ext cx="1790476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1917065"/>
            <a:ext cx="139763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7670" y="1917065"/>
            <a:ext cx="12261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77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2024-08-10T05:55:39Z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