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068955"/>
            <a:ext cx="11520000" cy="6466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7142" y="2152301"/>
            <a:ext cx="657142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8571" y="1999864"/>
            <a:ext cx="1171428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5714" y="1999864"/>
            <a:ext cx="514285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1895475"/>
            <a:ext cx="161607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840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1085552"/>
            <a:ext cx="428571" cy="4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982218"/>
            <a:ext cx="447619" cy="4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878884"/>
            <a:ext cx="409523" cy="41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4662677"/>
            <a:ext cx="409523" cy="41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904" y="5568883"/>
            <a:ext cx="342857" cy="4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219"/>
            <a:ext cx="10800000" cy="18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893174"/>
            <a:ext cx="447619" cy="40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1790258"/>
            <a:ext cx="342857" cy="40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434"/>
            <a:ext cx="10800000" cy="4514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34285" y="2505016"/>
            <a:ext cx="428571" cy="40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3419344"/>
            <a:ext cx="342857" cy="40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5257524"/>
            <a:ext cx="428571" cy="40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1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6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0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464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3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133924"/>
            <a:ext cx="409523" cy="42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82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43329" y="3542901"/>
            <a:ext cx="979887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1704" y="5200421"/>
            <a:ext cx="1198697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7671" y="6095862"/>
            <a:ext cx="827671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019680"/>
            <a:ext cx="428571" cy="4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293194"/>
            <a:ext cx="10800000" cy="193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990182"/>
            <a:ext cx="342858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915911"/>
            <a:ext cx="447619" cy="40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2029600"/>
            <a:ext cx="342858" cy="4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4581525"/>
            <a:ext cx="216281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5462905"/>
            <a:ext cx="17462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8571" y="3011204"/>
            <a:ext cx="790476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0000" y="3735761"/>
            <a:ext cx="885714" cy="4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5445125"/>
            <a:ext cx="13963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068902"/>
            <a:ext cx="276190" cy="23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8571" y="2803899"/>
            <a:ext cx="800000" cy="40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24761" y="1037531"/>
            <a:ext cx="752380" cy="3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047" y="2075669"/>
            <a:ext cx="666666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476" y="3704308"/>
            <a:ext cx="1409523" cy="4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4761" y="1123414"/>
            <a:ext cx="1752380" cy="3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39047" y="2914967"/>
            <a:ext cx="1161904" cy="4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3963216"/>
            <a:ext cx="438095" cy="2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4761" y="4868521"/>
            <a:ext cx="895238" cy="2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5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05714" y="3804030"/>
            <a:ext cx="1152380" cy="40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1917065"/>
            <a:ext cx="180022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0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2565" y="1042670"/>
            <a:ext cx="163830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3809" y="2219400"/>
            <a:ext cx="647619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8571" y="2953221"/>
            <a:ext cx="723809" cy="4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2819371"/>
            <a:ext cx="780952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3705485"/>
            <a:ext cx="1380952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1171407"/>
            <a:ext cx="1876190" cy="2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142" y="1963154"/>
            <a:ext cx="790476" cy="37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5205" y="3606165"/>
            <a:ext cx="145923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9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3333" y="2909406"/>
            <a:ext cx="1399999" cy="39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573104"/>
            <a:ext cx="10800000" cy="263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9847" y="3916763"/>
            <a:ext cx="438095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6513" y="3754480"/>
            <a:ext cx="733333" cy="400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71900" y="3755390"/>
            <a:ext cx="161417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9370" y="5539601"/>
            <a:ext cx="1114285" cy="400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43180" y="5673247"/>
            <a:ext cx="438095" cy="26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00323" y="5539601"/>
            <a:ext cx="1095238" cy="400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1981962"/>
            <a:ext cx="1114285" cy="37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8571" y="2115479"/>
            <a:ext cx="1076190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6190" y="1962889"/>
            <a:ext cx="571428" cy="4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1904" y="4652292"/>
            <a:ext cx="1276190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43809" y="4652292"/>
            <a:ext cx="819047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58095" y="4804882"/>
            <a:ext cx="742857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62857" y="4814419"/>
            <a:ext cx="676190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6105" y="1854200"/>
            <a:ext cx="171958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