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997200"/>
            <a:ext cx="11520000" cy="7514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927697"/>
            <a:ext cx="447619" cy="4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997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8865" y="2479614"/>
            <a:ext cx="277771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201270"/>
            <a:ext cx="409523" cy="41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62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34285" y="3830259"/>
            <a:ext cx="428571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990203"/>
            <a:ext cx="342857" cy="40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761" y="5629793"/>
            <a:ext cx="276190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5363845"/>
            <a:ext cx="14490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10476" y="4517517"/>
            <a:ext cx="1695239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501390"/>
            <a:ext cx="19818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81904" y="1009154"/>
            <a:ext cx="1600000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2744432"/>
            <a:ext cx="914285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523" y="5347349"/>
            <a:ext cx="1057142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365625"/>
            <a:ext cx="16313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1943835"/>
            <a:ext cx="914286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4547452"/>
            <a:ext cx="88571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514330" cy="350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076700"/>
            <a:ext cx="10514330" cy="273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56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6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3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80263" y="2618999"/>
            <a:ext cx="1772581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2624" y="5246999"/>
            <a:ext cx="1169723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5934710"/>
            <a:ext cx="116713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86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583" y="1137319"/>
            <a:ext cx="1399939" cy="25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6023" y="3593692"/>
            <a:ext cx="1118133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3307" y="4357896"/>
            <a:ext cx="1045409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063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891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37839"/>
            <a:ext cx="457142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811944"/>
            <a:ext cx="428571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576511"/>
            <a:ext cx="342857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5454026"/>
            <a:ext cx="409523" cy="4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990023"/>
            <a:ext cx="409523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885926"/>
            <a:ext cx="428571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762767"/>
            <a:ext cx="409523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658669"/>
            <a:ext cx="447619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439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34285" y="4526323"/>
            <a:ext cx="409523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5412394"/>
            <a:ext cx="342857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3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