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6"/>
        <p:guide pos="38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3141345"/>
            <a:ext cx="11520000" cy="5403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3022617"/>
            <a:ext cx="1304761" cy="40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9523" y="3022617"/>
            <a:ext cx="771428" cy="39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00952" y="3022617"/>
            <a:ext cx="523809" cy="39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729230" y="2910205"/>
            <a:ext cx="130492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77142" y="3114430"/>
            <a:ext cx="476190" cy="2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96190" y="2981055"/>
            <a:ext cx="647619" cy="39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2910205"/>
            <a:ext cx="327469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62857" y="3038718"/>
            <a:ext cx="1066666" cy="40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72380" y="4925453"/>
            <a:ext cx="1000000" cy="40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77142" y="5058858"/>
            <a:ext cx="466666" cy="26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58095" y="4925453"/>
            <a:ext cx="1171428" cy="40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81904" y="4925453"/>
            <a:ext cx="1219048" cy="40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1988820"/>
            <a:ext cx="1680845" cy="7613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1988820"/>
            <a:ext cx="197421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15238" y="2075690"/>
            <a:ext cx="961904" cy="40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3809" y="2075690"/>
            <a:ext cx="1438095" cy="40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9047" y="3028126"/>
            <a:ext cx="1333333" cy="40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39047" y="5075864"/>
            <a:ext cx="1085713" cy="2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9523" y="4913950"/>
            <a:ext cx="1685715" cy="40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565" y="4796790"/>
            <a:ext cx="156273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764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4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1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7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66303"/>
            <a:ext cx="447619" cy="40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2019522"/>
            <a:ext cx="342857" cy="40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2953676"/>
            <a:ext cx="409523" cy="41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3897363"/>
            <a:ext cx="428571" cy="40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85" y="4841049"/>
            <a:ext cx="409523" cy="41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9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066124"/>
            <a:ext cx="428571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009100"/>
            <a:ext cx="447619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2952076"/>
            <a:ext cx="342857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3895053"/>
            <a:ext cx="409523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85" y="4838029"/>
            <a:ext cx="409523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9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596190" y="3507373"/>
            <a:ext cx="1066666" cy="26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652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1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294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047625"/>
            <a:ext cx="409523" cy="40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703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5477" y="2029321"/>
            <a:ext cx="323160" cy="38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090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161" y="2044649"/>
            <a:ext cx="420993" cy="39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34450" y="5011405"/>
            <a:ext cx="439704" cy="39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133158"/>
            <a:ext cx="428571" cy="4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6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10605" y="1088390"/>
            <a:ext cx="119062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00952" y="4034325"/>
            <a:ext cx="676190" cy="26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3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96190" y="2190818"/>
            <a:ext cx="742857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4761" y="3887194"/>
            <a:ext cx="2495238" cy="4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8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00952" y="2076342"/>
            <a:ext cx="1685714" cy="4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3861435"/>
            <a:ext cx="201041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3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314315" y="2838450"/>
            <a:ext cx="46291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7670" y="981075"/>
            <a:ext cx="2011045" cy="761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3789045"/>
            <a:ext cx="217297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3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1142517"/>
            <a:ext cx="876190" cy="362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1917065"/>
            <a:ext cx="163957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47110" y="1938020"/>
            <a:ext cx="62992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10476" y="2049118"/>
            <a:ext cx="961904" cy="391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72380" y="2974497"/>
            <a:ext cx="733333" cy="40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52440" y="906780"/>
            <a:ext cx="64389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10476" y="1990268"/>
            <a:ext cx="1028571" cy="4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9505" y="2910840"/>
            <a:ext cx="86614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39047" y="4991210"/>
            <a:ext cx="276190" cy="23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05714" y="5915310"/>
            <a:ext cx="466666" cy="2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2024-08-10T06:20:33Z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