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7530" y="2132965"/>
            <a:ext cx="33051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3861435"/>
            <a:ext cx="11520000" cy="5597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00952" y="2012202"/>
            <a:ext cx="1152380" cy="40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520" y="1917065"/>
            <a:ext cx="20059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5175"/>
            <a:ext cx="7819390" cy="2148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4"/>
          <a:stretch>
            <a:fillRect/>
          </a:stretch>
        </p:blipFill>
        <p:spPr>
          <a:xfrm>
            <a:off x="2855595" y="2913380"/>
            <a:ext cx="4811395" cy="387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2009463"/>
            <a:ext cx="676190" cy="2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4610589"/>
            <a:ext cx="695238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5525271"/>
            <a:ext cx="1047619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89745" y="5447030"/>
            <a:ext cx="61595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9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39047" y="1037665"/>
            <a:ext cx="1447619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2570" y="1809750"/>
            <a:ext cx="54673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7530" y="2727325"/>
            <a:ext cx="180975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43809" y="3782389"/>
            <a:ext cx="1723809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8571" y="4687767"/>
            <a:ext cx="809523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8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971207"/>
            <a:ext cx="4114285" cy="44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0476" y="2794727"/>
            <a:ext cx="4609523" cy="44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628775"/>
            <a:ext cx="9464675" cy="8547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5795" y="3429000"/>
            <a:ext cx="9464675" cy="85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231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5350" y="5343845"/>
            <a:ext cx="476431" cy="21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6302" y="6175939"/>
            <a:ext cx="1186747" cy="21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440" y="3429000"/>
            <a:ext cx="191770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4221480"/>
            <a:ext cx="186944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4761" y="1009019"/>
            <a:ext cx="1723809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6580" y="1821815"/>
            <a:ext cx="144780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86666" y="2838274"/>
            <a:ext cx="914285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3645535"/>
            <a:ext cx="1768475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9230" y="4581525"/>
            <a:ext cx="133794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5994359"/>
            <a:ext cx="9000000" cy="86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692744"/>
            <a:ext cx="9000000" cy="545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3970" y="5373370"/>
            <a:ext cx="56515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066284"/>
            <a:ext cx="409523" cy="4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5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786666" y="5117294"/>
            <a:ext cx="904761" cy="3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3213100"/>
            <a:ext cx="124079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133431"/>
            <a:ext cx="447619" cy="4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012536"/>
            <a:ext cx="419048" cy="42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41" b="75177"/>
          <a:stretch>
            <a:fillRect/>
          </a:stretch>
        </p:blipFill>
        <p:spPr>
          <a:xfrm>
            <a:off x="8759825" y="828040"/>
            <a:ext cx="2760345" cy="116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8" b="19730"/>
          <a:stretch>
            <a:fillRect/>
          </a:stretch>
        </p:blipFill>
        <p:spPr>
          <a:xfrm>
            <a:off x="720090" y="828040"/>
            <a:ext cx="8039825" cy="3753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047486"/>
            <a:ext cx="409523" cy="41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556979"/>
            <a:ext cx="10800000" cy="475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180" y="2786270"/>
            <a:ext cx="447619" cy="40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1751" y="4673089"/>
            <a:ext cx="409523" cy="4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52" r="26223"/>
          <a:stretch>
            <a:fillRect/>
          </a:stretch>
        </p:blipFill>
        <p:spPr>
          <a:xfrm>
            <a:off x="767080" y="1061720"/>
            <a:ext cx="7967980" cy="77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094885"/>
            <a:ext cx="457142" cy="4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085302"/>
            <a:ext cx="409523" cy="41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114443"/>
            <a:ext cx="333333" cy="40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00805" y="1196975"/>
            <a:ext cx="76200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6666" y="3118369"/>
            <a:ext cx="1038095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68750" y="981075"/>
            <a:ext cx="85598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3005" y="4653280"/>
            <a:ext cx="14027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82090" y="3691255"/>
            <a:ext cx="217297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1917065"/>
            <a:ext cx="176212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65730" y="2873375"/>
            <a:ext cx="54927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3809" y="4738477"/>
            <a:ext cx="1828572" cy="40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981075"/>
            <a:ext cx="23685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071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16095" y="2781300"/>
            <a:ext cx="61341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3045" y="2816402"/>
            <a:ext cx="467704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0639" y="3664788"/>
            <a:ext cx="953057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8343" y="4628059"/>
            <a:ext cx="432405" cy="2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17509" y="5352721"/>
            <a:ext cx="1623727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65109" y="5343884"/>
            <a:ext cx="758915" cy="37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1171765"/>
            <a:ext cx="666666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5714" y="2951808"/>
            <a:ext cx="1114285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428" y="3075618"/>
            <a:ext cx="923809" cy="2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4789903"/>
            <a:ext cx="1247619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333" y="4780379"/>
            <a:ext cx="904761" cy="3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695190"/>
            <a:ext cx="170370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00952" y="2152317"/>
            <a:ext cx="1323809" cy="2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6190" y="1990350"/>
            <a:ext cx="1066666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4761" y="2904988"/>
            <a:ext cx="800000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15238" y="4753317"/>
            <a:ext cx="809523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3855" y="1890395"/>
            <a:ext cx="2272030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4639945"/>
            <a:ext cx="17011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2024-08-10T07:05:54Z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