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42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3113405"/>
            <a:ext cx="11520000" cy="6304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2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177155" y="3249295"/>
            <a:ext cx="94297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58095" y="3546614"/>
            <a:ext cx="495238" cy="23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39047" y="3393990"/>
            <a:ext cx="1209523" cy="400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96190" y="5645195"/>
            <a:ext cx="714285" cy="372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48571" y="5616578"/>
            <a:ext cx="533333" cy="391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377055" y="5480685"/>
            <a:ext cx="94297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3655" y="3285490"/>
            <a:ext cx="126238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  <p:bldP spid="9" grpId="0" animBg="1"/>
      <p:bldP spid="11" grpId="0" animBg="1"/>
      <p:bldP spid="12" grpId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052830"/>
            <a:ext cx="11520000" cy="43285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196934"/>
            <a:ext cx="10800000" cy="5589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61901" y="2408364"/>
            <a:ext cx="885714" cy="372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65855" y="3236595"/>
            <a:ext cx="94361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57139" y="3486251"/>
            <a:ext cx="704761" cy="23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71425" y="4297051"/>
            <a:ext cx="914285" cy="372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47615" y="6319282"/>
            <a:ext cx="733333" cy="23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035" y="692785"/>
            <a:ext cx="11520000" cy="6678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97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10476" y="2238451"/>
            <a:ext cx="733333" cy="247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05714" y="4134937"/>
            <a:ext cx="723809" cy="238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91555" y="3857625"/>
            <a:ext cx="102679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55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77142" y="1037696"/>
            <a:ext cx="885714" cy="381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39047" y="2114778"/>
            <a:ext cx="723809" cy="238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72380" y="3067948"/>
            <a:ext cx="733333" cy="238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9912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076047" y="3584835"/>
            <a:ext cx="1045586" cy="354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215" y="1701165"/>
            <a:ext cx="1472565" cy="7613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0" y="5157470"/>
            <a:ext cx="118554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7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53333" y="1142336"/>
            <a:ext cx="619047" cy="26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48571" y="4342859"/>
            <a:ext cx="1095238" cy="40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785" y="1988820"/>
            <a:ext cx="1353185" cy="7613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10" y="5301615"/>
            <a:ext cx="135699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70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2857" y="3434684"/>
            <a:ext cx="885714" cy="381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440" y="3285490"/>
            <a:ext cx="128905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30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2857" y="2258313"/>
            <a:ext cx="1247619" cy="400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96190" y="2420415"/>
            <a:ext cx="733333" cy="23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15238" y="2258313"/>
            <a:ext cx="561904" cy="400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96190" y="5614784"/>
            <a:ext cx="714285" cy="371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67619" y="5748280"/>
            <a:ext cx="723809" cy="23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0" y="5486400"/>
            <a:ext cx="132715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2024-08-10T08:19:22Z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