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41345"/>
            <a:ext cx="11520000" cy="5588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858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701165"/>
            <a:ext cx="10745470" cy="10071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08910"/>
            <a:ext cx="10745470" cy="10071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789045"/>
            <a:ext cx="10745470" cy="10071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828540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836930"/>
            <a:ext cx="10745470" cy="1007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844040"/>
            <a:ext cx="10745470" cy="10071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925445"/>
            <a:ext cx="10745470" cy="10071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953510"/>
            <a:ext cx="10745470" cy="10071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954270"/>
            <a:ext cx="10745470" cy="100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0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0000" y="4153643"/>
            <a:ext cx="1219047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4144114"/>
            <a:ext cx="2000000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435" y="4005580"/>
            <a:ext cx="2190750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390" y="4005580"/>
            <a:ext cx="20104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009027"/>
            <a:ext cx="1076190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2142369"/>
            <a:ext cx="657142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3837716"/>
            <a:ext cx="1009523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3942485"/>
            <a:ext cx="466666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3942485"/>
            <a:ext cx="1047619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1880870"/>
            <a:ext cx="1207135" cy="761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717290"/>
            <a:ext cx="121475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15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87559" y="2708544"/>
            <a:ext cx="217626" cy="33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1015" y="2682426"/>
            <a:ext cx="879210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8504" y="2830432"/>
            <a:ext cx="1044607" cy="21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1224" y="4380141"/>
            <a:ext cx="983671" cy="3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0725" y="4354022"/>
            <a:ext cx="504893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84696" y="4502028"/>
            <a:ext cx="1035902" cy="21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15405" y="6025619"/>
            <a:ext cx="409137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99077" y="6147506"/>
            <a:ext cx="417842" cy="24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565400"/>
            <a:ext cx="1268095" cy="761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425" y="2565400"/>
            <a:ext cx="1281430" cy="7613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4217035"/>
            <a:ext cx="1129665" cy="7613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21480"/>
            <a:ext cx="1292860" cy="7613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715" y="4217035"/>
            <a:ext cx="1322705" cy="7613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5868670"/>
            <a:ext cx="9867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4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2828809"/>
            <a:ext cx="609523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9070" y="2764790"/>
            <a:ext cx="9912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9523" y="2828809"/>
            <a:ext cx="638095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666" y="2828809"/>
            <a:ext cx="961904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047" y="4658122"/>
            <a:ext cx="961904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509135"/>
            <a:ext cx="232918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302844"/>
            <a:ext cx="10800000" cy="9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