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28645"/>
            <a:ext cx="11520000" cy="4774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557020"/>
            <a:ext cx="8157210" cy="5132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764540"/>
            <a:ext cx="11520000" cy="707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45105" y="2578735"/>
            <a:ext cx="5270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4306570"/>
            <a:ext cx="4991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2857" y="5304986"/>
            <a:ext cx="676190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836930"/>
            <a:ext cx="11520000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5880" y="979170"/>
            <a:ext cx="5715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2935456"/>
            <a:ext cx="695238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3652994"/>
            <a:ext cx="1066666" cy="39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237675"/>
            <a:ext cx="571428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1942701"/>
            <a:ext cx="1495238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55" y="2705100"/>
            <a:ext cx="16135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2784"/>
            <a:ext cx="10800000" cy="16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34285" y="3696415"/>
            <a:ext cx="1733333" cy="39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1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8463" y="2696788"/>
            <a:ext cx="1222320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3545" y="2483485"/>
            <a:ext cx="10039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0312" y="5247686"/>
            <a:ext cx="793108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9286" y="5228999"/>
            <a:ext cx="1063698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0312" y="6097986"/>
            <a:ext cx="699801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5940" y="6079298"/>
            <a:ext cx="106369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04" y="6228801"/>
            <a:ext cx="653148" cy="2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5085715"/>
            <a:ext cx="11315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07005" y="1709420"/>
            <a:ext cx="5080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00" y="2077094"/>
            <a:ext cx="561904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518075"/>
            <a:ext cx="1352380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8180" y="4504055"/>
            <a:ext cx="54927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0320" y="5243195"/>
            <a:ext cx="6299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756504"/>
            <a:ext cx="1247619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4660" y="2618105"/>
            <a:ext cx="56324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2756504"/>
            <a:ext cx="1085714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