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766695"/>
            <a:ext cx="640080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6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3030" y="2437228"/>
            <a:ext cx="357226" cy="34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75659"/>
            <a:ext cx="409523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52366"/>
            <a:ext cx="428570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28235"/>
            <a:ext cx="409523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896541"/>
            <a:ext cx="390476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3652810"/>
            <a:ext cx="352380" cy="37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896102"/>
            <a:ext cx="419047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765343"/>
            <a:ext cx="342857" cy="37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0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8496" y="959679"/>
            <a:ext cx="369863" cy="31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7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