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50" r:id="rId5"/>
    <p:sldId id="349" r:id="rId6"/>
    <p:sldId id="348" r:id="rId7"/>
    <p:sldId id="347" r:id="rId8"/>
    <p:sldId id="346" r:id="rId9"/>
    <p:sldId id="345" r:id="rId10"/>
    <p:sldId id="343" r:id="rId11"/>
    <p:sldId id="342" r:id="rId12"/>
    <p:sldId id="341" r:id="rId13"/>
    <p:sldId id="340" r:id="rId14"/>
    <p:sldId id="339" r:id="rId15"/>
    <p:sldId id="338" r:id="rId16"/>
    <p:sldId id="337" r:id="rId17"/>
    <p:sldId id="336" r:id="rId18"/>
    <p:sldId id="335" r:id="rId19"/>
    <p:sldId id="334" r:id="rId20"/>
    <p:sldId id="333" r:id="rId21"/>
    <p:sldId id="332" r:id="rId22"/>
    <p:sldId id="331" r:id="rId23"/>
    <p:sldId id="330" r:id="rId24"/>
    <p:sldId id="329" r:id="rId25"/>
    <p:sldId id="328" r:id="rId26"/>
    <p:sldId id="327" r:id="rId27"/>
    <p:sldId id="326" r:id="rId28"/>
    <p:sldId id="325" r:id="rId29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3" Type="http://schemas.openxmlformats.org/officeDocument/2006/relationships/tags" Target="tags/tag1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image" Target="../media/image9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3525" y="3213100"/>
            <a:ext cx="11520000" cy="662588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5305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4415238" y="1953179"/>
            <a:ext cx="980952" cy="3909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795645" y="1851660"/>
            <a:ext cx="657860" cy="492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144000" y="1787525"/>
            <a:ext cx="1090295" cy="566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491428" y="4775667"/>
            <a:ext cx="714285" cy="238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796190" y="4613564"/>
            <a:ext cx="1066666" cy="4004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262857" y="4613564"/>
            <a:ext cx="742857" cy="4004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615238" y="4613564"/>
            <a:ext cx="1457142" cy="4004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453333" y="5500359"/>
            <a:ext cx="1066666" cy="4004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bldLvl="0" animBg="1"/>
      <p:bldP spid="8" grpId="0" bldLvl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3674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4259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703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242736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9212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05714" y="1172099"/>
            <a:ext cx="342857" cy="4014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591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86666" y="2828900"/>
            <a:ext cx="447619" cy="400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275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05714" y="1037924"/>
            <a:ext cx="428570" cy="4007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8731686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558497" y="2460565"/>
            <a:ext cx="331095" cy="3388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2972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43809" y="1847427"/>
            <a:ext cx="342857" cy="4001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939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8843809" y="3432406"/>
            <a:ext cx="876190" cy="2384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339047" y="4214683"/>
            <a:ext cx="133333" cy="763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939047" y="4329162"/>
            <a:ext cx="1009523" cy="2384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3130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973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539047" y="1076093"/>
            <a:ext cx="342857" cy="3625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824761" y="1973048"/>
            <a:ext cx="428571" cy="3625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681904" y="2860462"/>
            <a:ext cx="419047" cy="3721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494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10476" y="2916740"/>
            <a:ext cx="352380" cy="3719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691428" y="3803740"/>
            <a:ext cx="390476" cy="3719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379180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3010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2852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4180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335454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498636" y="2426864"/>
            <a:ext cx="1580606" cy="4615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384292" y="2542246"/>
            <a:ext cx="642121" cy="3379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292828" y="3242779"/>
            <a:ext cx="115252" cy="659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259898" y="3341678"/>
            <a:ext cx="600959" cy="3296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420202" y="4264734"/>
            <a:ext cx="452777" cy="3214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668080" y="5665802"/>
            <a:ext cx="1267777" cy="4615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427979" y="6061397"/>
            <a:ext cx="1119595" cy="3379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433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29523" y="1981741"/>
            <a:ext cx="723809" cy="4004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929523" y="2887572"/>
            <a:ext cx="800000" cy="3909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605714" y="3917358"/>
            <a:ext cx="476190" cy="2669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172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77142" y="2077716"/>
            <a:ext cx="400000" cy="3625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688330" y="2830830"/>
            <a:ext cx="546100" cy="516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376805" y="3784600"/>
            <a:ext cx="505460" cy="459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881370" y="3815715"/>
            <a:ext cx="572135" cy="427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758095" y="4911045"/>
            <a:ext cx="676190" cy="238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586666" y="4767947"/>
            <a:ext cx="809523" cy="3815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  <p:bldP spid="9" grpId="0" bldLvl="0" animBg="1"/>
      <p:bldP spid="10" grpId="0" bldLvl="0" animBg="1"/>
      <p:bldP spid="11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3721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053333" y="1189966"/>
            <a:ext cx="647619" cy="238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300952" y="2094883"/>
            <a:ext cx="666666" cy="238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948571" y="2990276"/>
            <a:ext cx="647619" cy="2476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62857" y="3752312"/>
            <a:ext cx="809523" cy="3714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608580" y="4575810"/>
            <a:ext cx="539750" cy="452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606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270" y="2853055"/>
            <a:ext cx="1143635" cy="76136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3070" y="3727450"/>
            <a:ext cx="1441450" cy="7613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907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462857" y="1133104"/>
            <a:ext cx="866666" cy="3718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384550" y="1857375"/>
            <a:ext cx="792480" cy="544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005714" y="2935135"/>
            <a:ext cx="800000" cy="3718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500952" y="3812315"/>
            <a:ext cx="714285" cy="3909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853333" y="4708563"/>
            <a:ext cx="704761" cy="4004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186666" y="4737167"/>
            <a:ext cx="876190" cy="3718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  <p:bldP spid="7" grpId="0" animBg="1"/>
      <p:bldP spid="8" grpId="0" animBg="1"/>
      <p:bldP spid="9" grpId="0" animBg="1"/>
      <p:bldP spid="1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8304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5827395" y="2840355"/>
            <a:ext cx="588010" cy="474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910476" y="2924631"/>
            <a:ext cx="695238" cy="4002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100952" y="3077113"/>
            <a:ext cx="1057142" cy="2477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08160" y="2793365"/>
            <a:ext cx="1581150" cy="761365"/>
          </a:xfrm>
          <a:prstGeom prst="rect">
            <a:avLst/>
          </a:prstGeom>
        </p:spPr>
      </p:pic>
      <p:pic>
        <p:nvPicPr>
          <p:cNvPr id="9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3554689"/>
            <a:ext cx="10800000" cy="18672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/>
          <p:cNvSpPr/>
          <p:nvPr/>
        </p:nvSpPr>
        <p:spPr bwMode="white">
          <a:xfrm>
            <a:off x="2209520" y="4745538"/>
            <a:ext cx="1476190" cy="400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190473" y="4745538"/>
            <a:ext cx="1828571" cy="400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504758" y="4755065"/>
            <a:ext cx="1323809" cy="3905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8102600" y="4726305"/>
            <a:ext cx="582930" cy="419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  <p:bldP spid="7" grpId="0" animBg="1"/>
      <p:bldP spid="10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287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202815" y="1790700"/>
            <a:ext cx="517525" cy="534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224761" y="1934322"/>
            <a:ext cx="828571" cy="3910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834285" y="1924785"/>
            <a:ext cx="695239" cy="400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348571" y="3708255"/>
            <a:ext cx="961904" cy="400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805714" y="3708255"/>
            <a:ext cx="1590476" cy="400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758095" y="3708255"/>
            <a:ext cx="1952380" cy="4291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0" y="1845310"/>
            <a:ext cx="1434465" cy="761365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01665" y="3595370"/>
            <a:ext cx="1746885" cy="7613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  <p:bldP spid="7" grpId="0" animBg="1"/>
      <p:bldP spid="9" grpId="0" animBg="1"/>
      <p:bldP spid="10" grpId="0" animBg="1"/>
      <p:bldP spid="12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4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2024-08-10T06:16:49Z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