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3133725"/>
            <a:ext cx="11520000" cy="59038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60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34285" y="1867875"/>
            <a:ext cx="742857" cy="400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15238" y="2726489"/>
            <a:ext cx="638095" cy="400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72380" y="4443716"/>
            <a:ext cx="1152380" cy="400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9675" y="2637155"/>
            <a:ext cx="1294765" cy="7613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350" y="4365625"/>
            <a:ext cx="1428750" cy="76136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4365625"/>
            <a:ext cx="132143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9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015238" y="2057065"/>
            <a:ext cx="971428" cy="400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63565" y="3722370"/>
            <a:ext cx="567055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43809" y="3781568"/>
            <a:ext cx="1057142" cy="390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1988820"/>
            <a:ext cx="1333500" cy="7613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40" y="3645535"/>
            <a:ext cx="129730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1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2945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2835321" y="6079767"/>
            <a:ext cx="2032547" cy="37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92530" y="6226926"/>
            <a:ext cx="1103645" cy="229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620" y="908685"/>
            <a:ext cx="1999615" cy="76136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3500" y="3357245"/>
            <a:ext cx="2029460" cy="761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5949315"/>
            <a:ext cx="234696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27741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3709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2905" y="1845310"/>
            <a:ext cx="3096895" cy="76136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8570" y="2637155"/>
            <a:ext cx="2527935" cy="76136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7180" y="3501390"/>
            <a:ext cx="3491230" cy="76136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8570" y="5085715"/>
            <a:ext cx="294640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27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6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234285" y="1971633"/>
            <a:ext cx="1238095" cy="40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53333" y="3677556"/>
            <a:ext cx="1228571" cy="40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385" y="1845310"/>
            <a:ext cx="1781175" cy="761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0840" y="2708910"/>
            <a:ext cx="185039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59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08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62857" y="1895698"/>
            <a:ext cx="1457142" cy="400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86666" y="2029161"/>
            <a:ext cx="457142" cy="266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29523" y="1895698"/>
            <a:ext cx="933333" cy="400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05714" y="2744138"/>
            <a:ext cx="1495238" cy="400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54260" y="2658745"/>
            <a:ext cx="133731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3501390"/>
            <a:ext cx="93662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12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729523" y="3023603"/>
            <a:ext cx="485714" cy="23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0055" y="2781300"/>
            <a:ext cx="214376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2945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2024-08-10T08:00:24Z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