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81020"/>
            <a:ext cx="11520000" cy="547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075958"/>
            <a:ext cx="333333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3717677"/>
            <a:ext cx="447619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850120" cy="562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6255" y="1483360"/>
            <a:ext cx="67627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2765" y="3068955"/>
            <a:ext cx="65976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949315"/>
            <a:ext cx="10359390" cy="100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999630"/>
            <a:ext cx="409523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2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627" y="4479797"/>
            <a:ext cx="331896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078011"/>
            <a:ext cx="342857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4285" y="4787962"/>
            <a:ext cx="314284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1876472"/>
            <a:ext cx="419047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583438"/>
            <a:ext cx="390476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2869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428959"/>
            <a:ext cx="10800000" cy="322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6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68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2389" y="3199993"/>
            <a:ext cx="1412666" cy="34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57" y="4811627"/>
            <a:ext cx="1164829" cy="20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13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4499" y="1834210"/>
            <a:ext cx="1014414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9321" y="1994075"/>
            <a:ext cx="450851" cy="23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675" y="5276018"/>
            <a:ext cx="1211662" cy="26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545" y="836930"/>
            <a:ext cx="10991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29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868021"/>
            <a:ext cx="428571" cy="4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641124"/>
            <a:ext cx="428571" cy="4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5518143"/>
            <a:ext cx="409523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85432"/>
            <a:ext cx="457142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68394"/>
            <a:ext cx="342857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755107"/>
            <a:ext cx="447619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632286"/>
            <a:ext cx="409523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28697"/>
            <a:ext cx="457142" cy="40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969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2750239"/>
            <a:ext cx="428571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503490"/>
            <a:ext cx="342857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997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