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3141345"/>
            <a:ext cx="11520000" cy="6245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62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7907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180" y="6021705"/>
            <a:ext cx="294386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8037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11" r="74437"/>
          <a:stretch>
            <a:fillRect/>
          </a:stretch>
        </p:blipFill>
        <p:spPr>
          <a:xfrm>
            <a:off x="551180" y="828040"/>
            <a:ext cx="2423160" cy="656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3"/>
          <a:srcRect t="14313"/>
          <a:stretch>
            <a:fillRect/>
          </a:stretch>
        </p:blipFill>
        <p:spPr>
          <a:xfrm>
            <a:off x="623570" y="1628775"/>
            <a:ext cx="10745470" cy="862965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3"/>
          <a:srcRect t="14313"/>
          <a:stretch>
            <a:fillRect/>
          </a:stretch>
        </p:blipFill>
        <p:spPr>
          <a:xfrm>
            <a:off x="623570" y="2491740"/>
            <a:ext cx="10745470" cy="862965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3"/>
          <a:srcRect t="14313"/>
          <a:stretch>
            <a:fillRect/>
          </a:stretch>
        </p:blipFill>
        <p:spPr>
          <a:xfrm>
            <a:off x="623570" y="3285490"/>
            <a:ext cx="10745470" cy="862965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3"/>
          <a:srcRect t="14313"/>
          <a:stretch>
            <a:fillRect/>
          </a:stretch>
        </p:blipFill>
        <p:spPr>
          <a:xfrm>
            <a:off x="623570" y="4148455"/>
            <a:ext cx="10745470" cy="862965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3"/>
          <a:srcRect t="14313"/>
          <a:stretch>
            <a:fillRect/>
          </a:stretch>
        </p:blipFill>
        <p:spPr>
          <a:xfrm>
            <a:off x="623570" y="4942205"/>
            <a:ext cx="10745470" cy="862965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3"/>
          <a:srcRect t="14313"/>
          <a:stretch>
            <a:fillRect/>
          </a:stretch>
        </p:blipFill>
        <p:spPr>
          <a:xfrm>
            <a:off x="623570" y="5805170"/>
            <a:ext cx="10745470" cy="862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63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2"/>
          <a:srcRect t="14313"/>
          <a:stretch>
            <a:fillRect/>
          </a:stretch>
        </p:blipFill>
        <p:spPr>
          <a:xfrm>
            <a:off x="623570" y="765175"/>
            <a:ext cx="10745470" cy="8629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14313"/>
          <a:stretch>
            <a:fillRect/>
          </a:stretch>
        </p:blipFill>
        <p:spPr>
          <a:xfrm>
            <a:off x="623570" y="1628140"/>
            <a:ext cx="10745470" cy="862965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2"/>
          <a:srcRect t="14313"/>
          <a:stretch>
            <a:fillRect/>
          </a:stretch>
        </p:blipFill>
        <p:spPr>
          <a:xfrm>
            <a:off x="623570" y="2421255"/>
            <a:ext cx="10745470" cy="862965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2"/>
          <a:srcRect t="14313"/>
          <a:stretch>
            <a:fillRect/>
          </a:stretch>
        </p:blipFill>
        <p:spPr>
          <a:xfrm>
            <a:off x="623570" y="3285490"/>
            <a:ext cx="10745470" cy="862965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2"/>
          <a:srcRect t="14313"/>
          <a:stretch>
            <a:fillRect/>
          </a:stretch>
        </p:blipFill>
        <p:spPr>
          <a:xfrm>
            <a:off x="623570" y="4077335"/>
            <a:ext cx="10745470" cy="862965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2"/>
          <a:srcRect t="14313"/>
          <a:stretch>
            <a:fillRect/>
          </a:stretch>
        </p:blipFill>
        <p:spPr>
          <a:xfrm>
            <a:off x="623570" y="4942205"/>
            <a:ext cx="10745470" cy="862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3989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84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10476" y="3915568"/>
            <a:ext cx="1933333" cy="39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62857" y="4039452"/>
            <a:ext cx="457142" cy="266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10476" y="5535589"/>
            <a:ext cx="1095238" cy="39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34285" y="5535589"/>
            <a:ext cx="1495238" cy="40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5445125"/>
            <a:ext cx="123126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78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00952" y="2574649"/>
            <a:ext cx="1257142" cy="40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37230" y="2574925"/>
            <a:ext cx="54927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72380" y="2708272"/>
            <a:ext cx="933333" cy="267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62857" y="2708272"/>
            <a:ext cx="466666" cy="267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16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411095" y="3336925"/>
            <a:ext cx="110934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24761" y="3432456"/>
            <a:ext cx="733333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8200" y="1701165"/>
            <a:ext cx="2203450" cy="761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7665" y="3336925"/>
            <a:ext cx="127254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08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0476" y="2650908"/>
            <a:ext cx="1238095" cy="400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00952" y="2650908"/>
            <a:ext cx="1152380" cy="400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72380" y="2650908"/>
            <a:ext cx="514285" cy="400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0000" y="4302025"/>
            <a:ext cx="1076190" cy="372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5238" y="4273393"/>
            <a:ext cx="1200000" cy="400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87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60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421214"/>
            <a:ext cx="10800000" cy="276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72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2024-08-10T07:20:24Z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