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5" r:id="rId5"/>
    <p:sldId id="334" r:id="rId6"/>
    <p:sldId id="333" r:id="rId7"/>
    <p:sldId id="332" r:id="rId8"/>
    <p:sldId id="330" r:id="rId9"/>
    <p:sldId id="329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3525" y="3068955"/>
            <a:ext cx="11520000" cy="655916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0509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523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570" y="2565400"/>
            <a:ext cx="10745470" cy="1007110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2"/>
          <a:srcRect t="14313"/>
          <a:stretch>
            <a:fillRect/>
          </a:stretch>
        </p:blipFill>
        <p:spPr>
          <a:xfrm>
            <a:off x="653415" y="3573145"/>
            <a:ext cx="10745470" cy="862965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2"/>
          <a:srcRect t="14313"/>
          <a:stretch>
            <a:fillRect/>
          </a:stretch>
        </p:blipFill>
        <p:spPr>
          <a:xfrm>
            <a:off x="653415" y="4509135"/>
            <a:ext cx="10745470" cy="8629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80" y="1268689"/>
            <a:ext cx="10800000" cy="35604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t="14313"/>
          <a:stretch>
            <a:fillRect/>
          </a:stretch>
        </p:blipFill>
        <p:spPr>
          <a:xfrm>
            <a:off x="551180" y="1196975"/>
            <a:ext cx="10745470" cy="862965"/>
          </a:xfrm>
          <a:prstGeom prst="rect">
            <a:avLst/>
          </a:prstGeom>
        </p:spPr>
      </p:pic>
      <p:pic>
        <p:nvPicPr>
          <p:cNvPr id="42" name="图片 41"/>
          <p:cNvPicPr>
            <a:picLocks noChangeAspect="1"/>
          </p:cNvPicPr>
          <p:nvPr/>
        </p:nvPicPr>
        <p:blipFill>
          <a:blip r:embed="rId2"/>
          <a:srcRect t="14313"/>
          <a:stretch>
            <a:fillRect/>
          </a:stretch>
        </p:blipFill>
        <p:spPr>
          <a:xfrm>
            <a:off x="551180" y="2059940"/>
            <a:ext cx="10745470" cy="862965"/>
          </a:xfrm>
          <a:prstGeom prst="rect">
            <a:avLst/>
          </a:prstGeom>
        </p:spPr>
      </p:pic>
      <p:pic>
        <p:nvPicPr>
          <p:cNvPr id="43" name="图片 42"/>
          <p:cNvPicPr>
            <a:picLocks noChangeAspect="1"/>
          </p:cNvPicPr>
          <p:nvPr/>
        </p:nvPicPr>
        <p:blipFill>
          <a:blip r:embed="rId2"/>
          <a:srcRect t="14313"/>
          <a:stretch>
            <a:fillRect/>
          </a:stretch>
        </p:blipFill>
        <p:spPr>
          <a:xfrm>
            <a:off x="551180" y="2997200"/>
            <a:ext cx="10745470" cy="862965"/>
          </a:xfrm>
          <a:prstGeom prst="rect">
            <a:avLst/>
          </a:prstGeom>
        </p:spPr>
      </p:pic>
      <p:pic>
        <p:nvPicPr>
          <p:cNvPr id="44" name="图片 43"/>
          <p:cNvPicPr>
            <a:picLocks noChangeAspect="1"/>
          </p:cNvPicPr>
          <p:nvPr/>
        </p:nvPicPr>
        <p:blipFill>
          <a:blip r:embed="rId2"/>
          <a:srcRect t="14313"/>
          <a:stretch>
            <a:fillRect/>
          </a:stretch>
        </p:blipFill>
        <p:spPr>
          <a:xfrm>
            <a:off x="551180" y="3860165"/>
            <a:ext cx="10745470" cy="8629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7804954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8111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5691428" y="4162252"/>
            <a:ext cx="638095" cy="400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520000" y="6105645"/>
            <a:ext cx="1038095" cy="266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996305" y="5953760"/>
            <a:ext cx="1228725" cy="418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948571" y="5972275"/>
            <a:ext cx="1495238" cy="400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15640" y="4065905"/>
            <a:ext cx="2008505" cy="7613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9" grpId="0" bldLvl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856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3567619" y="2877718"/>
            <a:ext cx="2019047" cy="400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062345" y="2700655"/>
            <a:ext cx="695960" cy="567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558095" y="4698632"/>
            <a:ext cx="866666" cy="3813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558095" y="4679564"/>
            <a:ext cx="1514285" cy="400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610475" y="4588510"/>
            <a:ext cx="2309495" cy="491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bldLvl="0" animBg="1"/>
      <p:bldP spid="10" grpId="0" animBg="1"/>
      <p:bldP spid="11" grpId="0" animBg="1"/>
      <p:bldP spid="12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3604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20000" y="1924892"/>
            <a:ext cx="857142" cy="3815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720000" y="2058426"/>
            <a:ext cx="476190" cy="238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20000" y="3737150"/>
            <a:ext cx="676190" cy="3719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310476" y="3708535"/>
            <a:ext cx="923809" cy="4006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728970" y="3588385"/>
            <a:ext cx="1096010" cy="521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510476" y="5539869"/>
            <a:ext cx="790476" cy="3719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83205" y="1797050"/>
            <a:ext cx="1246505" cy="76136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9695" y="3588385"/>
            <a:ext cx="1229360" cy="761365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1450" y="5408930"/>
            <a:ext cx="1239520" cy="7613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  <p:bldP spid="10" grpId="0" animBg="1"/>
      <p:bldP spid="11" grpId="0" bldLvl="0" animBg="1"/>
      <p:bldP spid="1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92744"/>
            <a:ext cx="10800000" cy="53288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2986666" y="2732766"/>
            <a:ext cx="800000" cy="4003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053333" y="2894824"/>
            <a:ext cx="495238" cy="238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520315" y="4382770"/>
            <a:ext cx="962025" cy="561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196080" y="4305300"/>
            <a:ext cx="914400" cy="638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824761" y="4677460"/>
            <a:ext cx="466666" cy="2669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570" y="5924509"/>
            <a:ext cx="10800000" cy="9336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4" name="矩形 13"/>
          <p:cNvSpPr/>
          <p:nvPr/>
        </p:nvSpPr>
        <p:spPr bwMode="white">
          <a:xfrm>
            <a:off x="3200712" y="6191259"/>
            <a:ext cx="733333" cy="3905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4657855" y="6343688"/>
            <a:ext cx="666666" cy="2381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048331" y="6315107"/>
            <a:ext cx="419047" cy="266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13860" y="2637155"/>
            <a:ext cx="1383665" cy="7613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139012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049962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237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2024-08-10T08:24:26Z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