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100070"/>
            <a:ext cx="11520000" cy="52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67619" y="1982525"/>
            <a:ext cx="1219047" cy="40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1115" y="4493895"/>
            <a:ext cx="151447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1845310"/>
            <a:ext cx="2032635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1845310"/>
            <a:ext cx="1727835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781300"/>
            <a:ext cx="1513840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435" y="4560570"/>
            <a:ext cx="16579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81904" y="4853072"/>
            <a:ext cx="742857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8571" y="4833996"/>
            <a:ext cx="923809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8095" y="4833996"/>
            <a:ext cx="457142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1917065"/>
            <a:ext cx="1398905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917065"/>
            <a:ext cx="18135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349"/>
            <a:ext cx="10800000" cy="1723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0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47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8320" y="934367"/>
            <a:ext cx="380884" cy="39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8320" y="2645128"/>
            <a:ext cx="380884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8320" y="3504941"/>
            <a:ext cx="398600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0604" y="4364754"/>
            <a:ext cx="416315" cy="3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2608" y="6066651"/>
            <a:ext cx="318880" cy="3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715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0073" y="1045654"/>
            <a:ext cx="374317" cy="37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2663" y="1890159"/>
            <a:ext cx="409137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3958" y="3570461"/>
            <a:ext cx="417842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598" y="5250764"/>
            <a:ext cx="313382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0073" y="6086562"/>
            <a:ext cx="391727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5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148571" y="3257464"/>
            <a:ext cx="1838095" cy="4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666" y="5096236"/>
            <a:ext cx="123809" cy="7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571" y="5058127"/>
            <a:ext cx="723809" cy="3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509094"/>
            <a:ext cx="10800000" cy="17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114247"/>
            <a:ext cx="409523" cy="41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6190" y="3013031"/>
            <a:ext cx="447619" cy="40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056764"/>
            <a:ext cx="447619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3897266"/>
            <a:ext cx="428571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951904"/>
            <a:ext cx="333333" cy="4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62500" y="4765675"/>
            <a:ext cx="113855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5714" y="5911289"/>
            <a:ext cx="1685714" cy="3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3086295"/>
            <a:ext cx="1085714" cy="39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933190"/>
            <a:ext cx="1785620" cy="7613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4869180"/>
            <a:ext cx="14465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1294772"/>
            <a:ext cx="676190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285" y="1132830"/>
            <a:ext cx="1285714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1904" y="2085430"/>
            <a:ext cx="1038095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8571" y="3028504"/>
            <a:ext cx="809523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39047" y="4914651"/>
            <a:ext cx="904761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1161843"/>
            <a:ext cx="438095" cy="26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9523" y="3002760"/>
            <a:ext cx="733333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6666" y="3908910"/>
            <a:ext cx="571428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3809" y="1085164"/>
            <a:ext cx="1990476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904" y="3790162"/>
            <a:ext cx="609523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4695003"/>
            <a:ext cx="647619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2853055"/>
            <a:ext cx="173355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3717290"/>
            <a:ext cx="1876425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4653280"/>
            <a:ext cx="127889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5517515"/>
            <a:ext cx="15373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4570" y="904875"/>
            <a:ext cx="148336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761" y="4562728"/>
            <a:ext cx="1057142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3625" y="2667635"/>
            <a:ext cx="336296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5363845"/>
            <a:ext cx="13150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24761" y="3011945"/>
            <a:ext cx="438095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96550" y="2743200"/>
            <a:ext cx="58547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7142" y="4680899"/>
            <a:ext cx="523809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8571" y="5710883"/>
            <a:ext cx="447619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333" y="1142716"/>
            <a:ext cx="428571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6190" y="2039184"/>
            <a:ext cx="457142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2857" y="2802135"/>
            <a:ext cx="695238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2857" y="4614144"/>
            <a:ext cx="961904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2380" y="5672739"/>
            <a:ext cx="571428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761" y="2879430"/>
            <a:ext cx="980952" cy="39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380" y="3032095"/>
            <a:ext cx="561904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80" y="2879430"/>
            <a:ext cx="1057142" cy="40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761" y="2879430"/>
            <a:ext cx="1000001" cy="39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43809" y="4835446"/>
            <a:ext cx="571428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9915" y="4560570"/>
            <a:ext cx="13982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