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9290" y="1917065"/>
            <a:ext cx="3152775" cy="146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3573145"/>
            <a:ext cx="11520000" cy="555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1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00952" y="2933331"/>
            <a:ext cx="419047" cy="38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24761" y="1018475"/>
            <a:ext cx="428571" cy="37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72380" y="3799427"/>
            <a:ext cx="352380" cy="36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58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43809" y="2974203"/>
            <a:ext cx="314284" cy="36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3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53333" y="2925951"/>
            <a:ext cx="390476" cy="371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99968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18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13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834285" y="1009134"/>
            <a:ext cx="2580952" cy="4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43809" y="1924345"/>
            <a:ext cx="2028571" cy="457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43809" y="1924345"/>
            <a:ext cx="1828571" cy="4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58095" y="2839556"/>
            <a:ext cx="2295238" cy="457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843809" y="3764301"/>
            <a:ext cx="2466666" cy="4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6910" y="908685"/>
            <a:ext cx="2336165" cy="7613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3645535"/>
            <a:ext cx="2436495" cy="76136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7935" y="2781300"/>
            <a:ext cx="222250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8217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5828" y="4431620"/>
            <a:ext cx="1047512" cy="370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81837" y="5277458"/>
            <a:ext cx="1346801" cy="370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5085715"/>
            <a:ext cx="123634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50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58095" y="1123629"/>
            <a:ext cx="1428571" cy="400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77142" y="2964166"/>
            <a:ext cx="1819047" cy="400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86980" y="4662805"/>
            <a:ext cx="127635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3565" y="1917065"/>
            <a:ext cx="1795780" cy="7613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9345" y="5589270"/>
            <a:ext cx="156019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00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4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9272270" y="4394835"/>
            <a:ext cx="695325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18932"/>
          <a:stretch>
            <a:fillRect/>
          </a:stretch>
        </p:blipFill>
        <p:spPr>
          <a:xfrm>
            <a:off x="8040370" y="3501390"/>
            <a:ext cx="1379220" cy="61722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8400415" y="3285490"/>
            <a:ext cx="695325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6474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89784" y="1886751"/>
            <a:ext cx="313726" cy="37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89784" y="4488769"/>
            <a:ext cx="313726" cy="37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0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2152633"/>
            <a:ext cx="457142" cy="400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80325" y="2925445"/>
            <a:ext cx="3504565" cy="275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17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1114123"/>
            <a:ext cx="419048" cy="419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72380" y="3879996"/>
            <a:ext cx="333333" cy="400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1943408"/>
            <a:ext cx="447619" cy="400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5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970961"/>
            <a:ext cx="447619" cy="400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62857" y="2800883"/>
            <a:ext cx="333333" cy="400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3736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39469" y="969823"/>
            <a:ext cx="380605" cy="390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74874" y="4400210"/>
            <a:ext cx="309795" cy="37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0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67619" y="1113978"/>
            <a:ext cx="1247619" cy="40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15238" y="3153963"/>
            <a:ext cx="780952" cy="238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86666" y="5031894"/>
            <a:ext cx="1066666" cy="238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2267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51063" y="1940456"/>
            <a:ext cx="1417095" cy="356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19072" y="3732276"/>
            <a:ext cx="1077671" cy="23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97519" y="5286320"/>
            <a:ext cx="992815" cy="356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92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453333" y="3011566"/>
            <a:ext cx="1685714" cy="400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77142" y="5872136"/>
            <a:ext cx="133333" cy="76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61920" y="5782945"/>
            <a:ext cx="438785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1052830"/>
            <a:ext cx="1874520" cy="761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340" y="3812540"/>
            <a:ext cx="193484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51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91428" y="3108425"/>
            <a:ext cx="723809" cy="24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62857" y="2955760"/>
            <a:ext cx="1095237" cy="391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96190" y="4835443"/>
            <a:ext cx="1342857" cy="400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24761" y="4835443"/>
            <a:ext cx="876190" cy="400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575" y="2823210"/>
            <a:ext cx="127000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48571" y="1981298"/>
            <a:ext cx="971428" cy="400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05714" y="4001955"/>
            <a:ext cx="1047619" cy="23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315" y="1845310"/>
            <a:ext cx="1768475" cy="7613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3717290"/>
            <a:ext cx="199580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95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081904" y="2018716"/>
            <a:ext cx="1371428" cy="40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15238" y="2942712"/>
            <a:ext cx="876190" cy="40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1917065"/>
            <a:ext cx="1412875" cy="761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2260" y="1917065"/>
            <a:ext cx="128651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67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2024-08-10T08:10:14Z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