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3250"/>
            <a:ext cx="11520000" cy="5718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6242"/>
            <a:ext cx="447619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000157"/>
            <a:ext cx="409523" cy="4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953131"/>
            <a:ext cx="342857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906105"/>
            <a:ext cx="447619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849549"/>
            <a:ext cx="428571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4912"/>
            <a:ext cx="457142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038643"/>
            <a:ext cx="447619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972842"/>
            <a:ext cx="409523" cy="4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926105"/>
            <a:ext cx="409523" cy="4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4879369"/>
            <a:ext cx="447619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914377"/>
            <a:ext cx="419048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80899"/>
            <a:ext cx="457142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935106"/>
            <a:ext cx="342857" cy="41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010599"/>
            <a:ext cx="409523" cy="41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13936"/>
            <a:ext cx="409523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4823775"/>
            <a:ext cx="361904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5739275"/>
            <a:ext cx="352380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1095256"/>
            <a:ext cx="419047" cy="37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9047" y="1095256"/>
            <a:ext cx="323809" cy="37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869"/>
            <a:ext cx="10800000" cy="390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8092" y="5856100"/>
            <a:ext cx="390476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539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1151896"/>
            <a:ext cx="990476" cy="362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2571328"/>
            <a:ext cx="1304761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4761" y="3352493"/>
            <a:ext cx="1371428" cy="4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1676056"/>
            <a:ext cx="1438095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6666" y="2466942"/>
            <a:ext cx="1371428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142303"/>
            <a:ext cx="342857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085218"/>
            <a:ext cx="409523" cy="4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037657"/>
            <a:ext cx="457142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4933010"/>
            <a:ext cx="342857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5875925"/>
            <a:ext cx="428571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