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141345"/>
            <a:ext cx="11520000" cy="5366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1904" y="1990671"/>
            <a:ext cx="1819047" cy="39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7142" y="1981141"/>
            <a:ext cx="1714286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2867440"/>
            <a:ext cx="1504761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34285" y="4649569"/>
            <a:ext cx="676190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509135"/>
            <a:ext cx="25552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436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47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851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877467"/>
            <a:ext cx="342857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660029"/>
            <a:ext cx="457142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5546543"/>
            <a:ext cx="409523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066309"/>
            <a:ext cx="342857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962356"/>
            <a:ext cx="457142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848870"/>
            <a:ext cx="409523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631431"/>
            <a:ext cx="447619" cy="4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47549"/>
            <a:ext cx="428571" cy="40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935295"/>
            <a:ext cx="447619" cy="41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823041"/>
            <a:ext cx="409523" cy="42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2857" y="5476098"/>
            <a:ext cx="342857" cy="36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85" y="620354"/>
            <a:ext cx="9360000" cy="54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9915" y="735330"/>
            <a:ext cx="48006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1900" y="3877945"/>
            <a:ext cx="8147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85" y="6033729"/>
            <a:ext cx="9360000" cy="76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1047454"/>
            <a:ext cx="352380" cy="36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2784014"/>
            <a:ext cx="419047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0281920" y="5126990"/>
            <a:ext cx="101917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0785" y="5885815"/>
            <a:ext cx="76708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3940" y="3213100"/>
            <a:ext cx="136271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35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104452"/>
            <a:ext cx="1666666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4285" y="1943347"/>
            <a:ext cx="1095238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603625"/>
            <a:ext cx="20631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00952" y="1915448"/>
            <a:ext cx="1780952" cy="40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0476" y="3661091"/>
            <a:ext cx="647619" cy="40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2752267"/>
            <a:ext cx="885714" cy="4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714" y="3628667"/>
            <a:ext cx="1076190" cy="4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50640" y="1831340"/>
            <a:ext cx="4978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5714" y="2831195"/>
            <a:ext cx="1619047" cy="3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142" y="3708786"/>
            <a:ext cx="1228571" cy="40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1209682"/>
            <a:ext cx="1257142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106637"/>
            <a:ext cx="1238095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190" y="2879546"/>
            <a:ext cx="1647619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171959"/>
            <a:ext cx="1123809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333" y="3086995"/>
            <a:ext cx="866666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5622409"/>
            <a:ext cx="542857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285" y="1047466"/>
            <a:ext cx="1466666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5238" y="4635289"/>
            <a:ext cx="1161904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005" y="1772920"/>
            <a:ext cx="108648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2857" y="4705590"/>
            <a:ext cx="1257142" cy="3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2781300"/>
            <a:ext cx="129159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683854"/>
            <a:ext cx="10800000" cy="444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622" y="1799456"/>
            <a:ext cx="914285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9526" y="2686216"/>
            <a:ext cx="1323809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135" y="4365625"/>
            <a:ext cx="1596390" cy="7613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1529"/>
            <a:ext cx="10800000" cy="172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751195" y="6006465"/>
            <a:ext cx="62611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05705" y="2701290"/>
            <a:ext cx="16859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3750" y="2740025"/>
            <a:ext cx="61468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1428" y="2857577"/>
            <a:ext cx="1276191" cy="4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7240" y="4597400"/>
            <a:ext cx="58039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96190" y="4639413"/>
            <a:ext cx="952380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animBg="1"/>
      <p:bldP spid="11" grpId="0" bldLvl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971076"/>
            <a:ext cx="1114285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047" y="2104435"/>
            <a:ext cx="742857" cy="26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6190" y="4638256"/>
            <a:ext cx="914285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8571" y="4638256"/>
            <a:ext cx="771428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2781300"/>
            <a:ext cx="23742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