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915" y="3068955"/>
            <a:ext cx="11520000" cy="67897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37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62857" y="1114157"/>
            <a:ext cx="333333" cy="400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83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53333" y="2039531"/>
            <a:ext cx="342858" cy="410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743700" y="2781300"/>
            <a:ext cx="4274820" cy="2860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21660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00531" y="1873602"/>
            <a:ext cx="396411" cy="396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00531" y="4469584"/>
            <a:ext cx="396411" cy="396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18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4285" y="2144727"/>
            <a:ext cx="409523" cy="419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96190" y="3986238"/>
            <a:ext cx="447619" cy="400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29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05714" y="1906505"/>
            <a:ext cx="409523" cy="419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49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62857" y="1943901"/>
            <a:ext cx="333333" cy="400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24761" y="3756052"/>
            <a:ext cx="409523" cy="419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04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46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24761" y="1037673"/>
            <a:ext cx="4628571" cy="467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20000" y="1962146"/>
            <a:ext cx="4533333" cy="457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939047" y="4697442"/>
            <a:ext cx="4228571" cy="467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674"/>
          <a:stretch>
            <a:fillRect/>
          </a:stretch>
        </p:blipFill>
        <p:spPr>
          <a:xfrm>
            <a:off x="1775460" y="2493010"/>
            <a:ext cx="9591040" cy="100711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rcRect l="674"/>
          <a:stretch>
            <a:fillRect/>
          </a:stretch>
        </p:blipFill>
        <p:spPr>
          <a:xfrm>
            <a:off x="1847215" y="3429000"/>
            <a:ext cx="9591040" cy="10071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035" y="836295"/>
            <a:ext cx="11170920" cy="4594225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7536180" y="1844675"/>
            <a:ext cx="1440180" cy="935990"/>
          </a:xfrm>
          <a:prstGeom prst="ellipse">
            <a:avLst/>
          </a:prstGeom>
          <a:noFill/>
          <a:ln>
            <a:solidFill>
              <a:srgbClr val="F61D95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919605" y="2780665"/>
            <a:ext cx="1087755" cy="935990"/>
          </a:xfrm>
          <a:prstGeom prst="ellipse">
            <a:avLst/>
          </a:prstGeom>
          <a:noFill/>
          <a:ln>
            <a:solidFill>
              <a:srgbClr val="F61D95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2783205" y="3644900"/>
            <a:ext cx="1440180" cy="935990"/>
          </a:xfrm>
          <a:prstGeom prst="ellipse">
            <a:avLst/>
          </a:prstGeom>
          <a:noFill/>
          <a:ln>
            <a:solidFill>
              <a:srgbClr val="F61D95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981075"/>
            <a:ext cx="11061065" cy="2724785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1847215" y="1052830"/>
            <a:ext cx="1660525" cy="935990"/>
          </a:xfrm>
          <a:prstGeom prst="ellipse">
            <a:avLst/>
          </a:prstGeom>
          <a:noFill/>
          <a:ln>
            <a:solidFill>
              <a:srgbClr val="F61D95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767080" y="2781300"/>
            <a:ext cx="2155825" cy="935990"/>
          </a:xfrm>
          <a:prstGeom prst="ellipse">
            <a:avLst/>
          </a:prstGeom>
          <a:noFill/>
          <a:ln>
            <a:solidFill>
              <a:srgbClr val="F61D95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6" grpId="0" bldLvl="0" animBg="1"/>
      <p:bldP spid="6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67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624761" y="4628331"/>
            <a:ext cx="1228571" cy="400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43809" y="4761676"/>
            <a:ext cx="1609523" cy="266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5180" y="2667635"/>
            <a:ext cx="3318510" cy="7613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0100" y="3573145"/>
            <a:ext cx="138620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06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24761" y="1209105"/>
            <a:ext cx="1295238" cy="266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81904" y="2924086"/>
            <a:ext cx="1314285" cy="390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10476" y="3829215"/>
            <a:ext cx="1257142" cy="400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729523" y="4753399"/>
            <a:ext cx="742857" cy="390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6280" y="1917065"/>
            <a:ext cx="1784350" cy="761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3717290"/>
            <a:ext cx="146113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792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18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24761" y="2992462"/>
            <a:ext cx="342858" cy="400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2024-08-10T06:03:24Z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