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637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0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689465" cy="538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836295"/>
            <a:ext cx="5867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2272030"/>
            <a:ext cx="6578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150870"/>
            <a:ext cx="5632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580890"/>
            <a:ext cx="58674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5372735"/>
            <a:ext cx="59753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6021070"/>
            <a:ext cx="9689465" cy="84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47085"/>
            <a:ext cx="428571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13903"/>
            <a:ext cx="447619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790248"/>
            <a:ext cx="342857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666592"/>
            <a:ext cx="428571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400230"/>
            <a:ext cx="409523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2942356"/>
            <a:ext cx="428571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8095" y="3818576"/>
            <a:ext cx="314285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4685272"/>
            <a:ext cx="342858" cy="3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076048"/>
            <a:ext cx="419047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3699651"/>
            <a:ext cx="390476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99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529523" y="4343527"/>
            <a:ext cx="961904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285490"/>
            <a:ext cx="5956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9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8460" y="6075515"/>
            <a:ext cx="744441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421255"/>
            <a:ext cx="13823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5894" y="1885710"/>
            <a:ext cx="1793424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4869" y="4369033"/>
            <a:ext cx="1618680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999427"/>
            <a:ext cx="723809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2009636"/>
            <a:ext cx="895238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867857"/>
            <a:ext cx="885714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4954201"/>
            <a:ext cx="685714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59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0412" y="2714141"/>
            <a:ext cx="126535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5085715"/>
            <a:ext cx="19678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77142" y="2980580"/>
            <a:ext cx="1352380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380" y="4828372"/>
            <a:ext cx="1771428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88820"/>
            <a:ext cx="17329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05714" y="2868184"/>
            <a:ext cx="1580952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476" y="3792942"/>
            <a:ext cx="961904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908685"/>
            <a:ext cx="15322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3076509"/>
            <a:ext cx="733333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076509"/>
            <a:ext cx="77142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333" y="2914540"/>
            <a:ext cx="780952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55" y="2759710"/>
            <a:ext cx="9334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9094"/>
            <a:ext cx="10800000" cy="8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09275" y="4739522"/>
            <a:ext cx="885714" cy="37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0227" y="4710718"/>
            <a:ext cx="533333" cy="40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2113815"/>
            <a:ext cx="438095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142389"/>
            <a:ext cx="476190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6190" y="3913959"/>
            <a:ext cx="457142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8095" y="3790139"/>
            <a:ext cx="1047619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0000" y="3790139"/>
            <a:ext cx="1428571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1428" y="5752201"/>
            <a:ext cx="733333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9523" y="5752201"/>
            <a:ext cx="942858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77142" y="5590283"/>
            <a:ext cx="1123809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844675"/>
            <a:ext cx="163195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845310"/>
            <a:ext cx="17024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71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