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15" y="2924810"/>
            <a:ext cx="11520000" cy="71157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4686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8037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845310"/>
            <a:ext cx="10745470" cy="1007110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2781300"/>
            <a:ext cx="10745470" cy="1007110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3717290"/>
            <a:ext cx="10745470" cy="1007110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4725670"/>
            <a:ext cx="10745470" cy="1007110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5688965"/>
            <a:ext cx="10745470" cy="1007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125179"/>
            <a:ext cx="10800000" cy="3837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052830"/>
            <a:ext cx="10745470" cy="100711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2061210"/>
            <a:ext cx="10745470" cy="100711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2997200"/>
            <a:ext cx="10745470" cy="100711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3955415"/>
            <a:ext cx="10745470" cy="1007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8619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49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281904" y="5243307"/>
            <a:ext cx="276190" cy="23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4041140"/>
            <a:ext cx="1134110" cy="761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340" y="4041140"/>
            <a:ext cx="1718310" cy="7613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55" y="4041140"/>
            <a:ext cx="1686560" cy="76136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4959350"/>
            <a:ext cx="1715770" cy="7613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7710" y="4959350"/>
            <a:ext cx="908685" cy="76136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7845" y="4959350"/>
            <a:ext cx="1089660" cy="76136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3880" y="4941570"/>
            <a:ext cx="171323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1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60170" y="2739390"/>
            <a:ext cx="109347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36545" y="2638425"/>
            <a:ext cx="61658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96190" y="3029805"/>
            <a:ext cx="571428" cy="23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86666" y="2867768"/>
            <a:ext cx="695239" cy="400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00952" y="2867768"/>
            <a:ext cx="704761" cy="400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53640" y="4543425"/>
            <a:ext cx="53276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815238" y="4688309"/>
            <a:ext cx="2371428" cy="400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234285" y="4688309"/>
            <a:ext cx="790476" cy="390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862857" y="4688309"/>
            <a:ext cx="1238095" cy="390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00952" y="5593814"/>
            <a:ext cx="1114285" cy="400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animBg="1"/>
      <p:bldP spid="9" grpId="0" animBg="1"/>
      <p:bldP spid="10" grpId="0" animBg="1"/>
      <p:bldP spid="12" grpId="0" bldLvl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2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300980" y="1750060"/>
            <a:ext cx="126682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96190" y="1953376"/>
            <a:ext cx="961904" cy="391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86666" y="2115507"/>
            <a:ext cx="495238" cy="22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91428" y="3794036"/>
            <a:ext cx="866666" cy="371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77142" y="3765425"/>
            <a:ext cx="1828571" cy="400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424761" y="3765425"/>
            <a:ext cx="971428" cy="400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22440" y="3696970"/>
            <a:ext cx="55499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785" y="1871980"/>
            <a:ext cx="149098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  <p:bldP spid="11" grpId="0" animBg="1"/>
      <p:bldP spid="12" grpId="0" animBg="1"/>
      <p:bldP spid="13" grpId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7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39047" y="2860462"/>
            <a:ext cx="847619" cy="39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62857" y="4673457"/>
            <a:ext cx="857142" cy="39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91428" y="4673457"/>
            <a:ext cx="933333" cy="39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62857" y="4673457"/>
            <a:ext cx="1123809" cy="39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40" y="2781300"/>
            <a:ext cx="1087120" cy="7613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2781300"/>
            <a:ext cx="1677670" cy="76136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575" y="4581525"/>
            <a:ext cx="136842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60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4581484"/>
            <a:ext cx="10800000" cy="199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88006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2024-08-10T06:50:24Z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