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2997200"/>
            <a:ext cx="11520000" cy="6237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094934"/>
            <a:ext cx="409523" cy="41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2076331"/>
            <a:ext cx="333333" cy="40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72380" y="1114416"/>
            <a:ext cx="333333" cy="40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2001022"/>
            <a:ext cx="342858" cy="40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8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424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4404" y="1055310"/>
            <a:ext cx="361840" cy="37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478" y="2764354"/>
            <a:ext cx="302936" cy="35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7574" y="4448142"/>
            <a:ext cx="395499" cy="35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4404" y="6131930"/>
            <a:ext cx="361840" cy="37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750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7768" y="1117674"/>
            <a:ext cx="297621" cy="34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1630" y="2781240"/>
            <a:ext cx="396828" cy="34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6432" y="3608884"/>
            <a:ext cx="355492" cy="35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768" y="4444805"/>
            <a:ext cx="297621" cy="34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6432" y="5272450"/>
            <a:ext cx="372026" cy="34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6432" y="6100094"/>
            <a:ext cx="355492" cy="35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923342"/>
            <a:ext cx="409523" cy="41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2024-08-10T05:44:45Z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