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54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1847120"/>
            <a:ext cx="390476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999459"/>
            <a:ext cx="352380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523" y="3371336"/>
            <a:ext cx="428571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2676020"/>
            <a:ext cx="342857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914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14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7586" y="5346276"/>
            <a:ext cx="1234314" cy="34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3789045"/>
            <a:ext cx="27070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81904" y="5685268"/>
            <a:ext cx="857142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1917065"/>
            <a:ext cx="134747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3717290"/>
            <a:ext cx="12236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4955797"/>
            <a:ext cx="438095" cy="3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