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089275"/>
            <a:ext cx="11520000" cy="6798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2380" y="1915739"/>
            <a:ext cx="638095" cy="40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52" y="1915739"/>
            <a:ext cx="800000" cy="40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0476" y="3585515"/>
            <a:ext cx="638095" cy="40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845310"/>
            <a:ext cx="973455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501390"/>
            <a:ext cx="19970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889"/>
            <a:ext cx="10800000" cy="505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23806" y="1933907"/>
            <a:ext cx="742857" cy="4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8568" y="2773365"/>
            <a:ext cx="1019047" cy="4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47615" y="4452280"/>
            <a:ext cx="1180952" cy="3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71425" y="4576291"/>
            <a:ext cx="476190" cy="2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28568" y="5282198"/>
            <a:ext cx="695238" cy="4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19044" y="5444366"/>
            <a:ext cx="1057142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8180" y="1845310"/>
            <a:ext cx="17735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39047" y="2727960"/>
            <a:ext cx="980952" cy="40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2727960"/>
            <a:ext cx="647619" cy="39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2637155"/>
            <a:ext cx="222250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790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35128" y="6119229"/>
            <a:ext cx="367794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8"/>
          <a:stretch>
            <a:fillRect/>
          </a:stretch>
        </p:blipFill>
        <p:spPr>
          <a:xfrm>
            <a:off x="1775460" y="836930"/>
            <a:ext cx="9624150" cy="87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1124"/>
            <a:ext cx="10800000" cy="517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5235" y="1901465"/>
            <a:ext cx="352380" cy="37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4479710"/>
            <a:ext cx="314285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1066401"/>
            <a:ext cx="390476" cy="3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6666" y="2792436"/>
            <a:ext cx="438095" cy="36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66245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415238" y="4213006"/>
            <a:ext cx="1028571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285490"/>
            <a:ext cx="85407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1130" y="5805170"/>
            <a:ext cx="14535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245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2925445"/>
            <a:ext cx="2101215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509135"/>
            <a:ext cx="16376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05830" y="1671955"/>
            <a:ext cx="115252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5238" y="2744914"/>
            <a:ext cx="1333333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3501390"/>
            <a:ext cx="255333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61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2725" y="1036218"/>
            <a:ext cx="699290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5879" y="1878560"/>
            <a:ext cx="1256833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0549" y="2711437"/>
            <a:ext cx="954437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5085715"/>
            <a:ext cx="1582420" cy="76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5949315"/>
            <a:ext cx="9182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62805" y="1726565"/>
            <a:ext cx="170497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1904" y="3537602"/>
            <a:ext cx="1619047" cy="40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38945" y="903605"/>
            <a:ext cx="17430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6666" y="2660674"/>
            <a:ext cx="1466666" cy="39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6666" y="4493350"/>
            <a:ext cx="657142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39695" y="3357245"/>
            <a:ext cx="170561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908685"/>
            <a:ext cx="213995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221480"/>
            <a:ext cx="229362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8095" y="2676184"/>
            <a:ext cx="971428" cy="4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8095" y="3686018"/>
            <a:ext cx="523809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142" y="4362415"/>
            <a:ext cx="1714285" cy="4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1047645"/>
            <a:ext cx="638095" cy="40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4285" y="1878484"/>
            <a:ext cx="695238" cy="40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571" y="2718872"/>
            <a:ext cx="657142" cy="40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03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12427" y="2777658"/>
            <a:ext cx="979170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1507" y="3614585"/>
            <a:ext cx="1521040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99380" y="5307460"/>
            <a:ext cx="2081924" cy="3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0665" y="2667635"/>
            <a:ext cx="1951355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5157470"/>
            <a:ext cx="14198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