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4" r:id="rId11"/>
    <p:sldId id="343" r:id="rId12"/>
    <p:sldId id="342" r:id="rId13"/>
    <p:sldId id="341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0" y="1988820"/>
            <a:ext cx="5972175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3861435"/>
            <a:ext cx="11520000" cy="618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17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28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0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66425"/>
            <a:ext cx="447619" cy="40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1904" y="2935690"/>
            <a:ext cx="342857" cy="40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4285" y="3870322"/>
            <a:ext cx="409523" cy="41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360" y="4437339"/>
            <a:ext cx="10800000" cy="972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14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094678"/>
            <a:ext cx="409523" cy="419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904285"/>
            <a:ext cx="457142" cy="400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4713893"/>
            <a:ext cx="457142" cy="400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86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094726"/>
            <a:ext cx="409523" cy="419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1904" y="1999695"/>
            <a:ext cx="342857" cy="400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3809633"/>
            <a:ext cx="447619" cy="400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4285" y="5600519"/>
            <a:ext cx="409523" cy="419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2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9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8120000" y="1944931"/>
            <a:ext cx="2200000" cy="45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96190" y="2851842"/>
            <a:ext cx="2152380" cy="448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05714" y="2851842"/>
            <a:ext cx="1885713" cy="448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58095" y="3749207"/>
            <a:ext cx="2380952" cy="45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29523" y="3911496"/>
            <a:ext cx="1857142" cy="286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115" y="908685"/>
            <a:ext cx="2399665" cy="76136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908685"/>
            <a:ext cx="1851025" cy="7613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115" y="1845310"/>
            <a:ext cx="251269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68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158095" y="4670725"/>
            <a:ext cx="1466666" cy="400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115" y="3645535"/>
            <a:ext cx="2250440" cy="761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5434965"/>
            <a:ext cx="266255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15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453333" y="1104510"/>
            <a:ext cx="847619" cy="40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48571" y="2010324"/>
            <a:ext cx="1133333" cy="39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34285" y="3812416"/>
            <a:ext cx="1000000" cy="40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81904" y="4718230"/>
            <a:ext cx="1276190" cy="40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399395" y="4605655"/>
            <a:ext cx="90170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981075"/>
            <a:ext cx="1925955" cy="76136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90" y="1917065"/>
            <a:ext cx="1173480" cy="7613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90" y="5517515"/>
            <a:ext cx="176720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2" grpId="0" animBg="1"/>
      <p:bldP spid="1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20395"/>
            <a:ext cx="9855200" cy="1717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2204720"/>
            <a:ext cx="9855200" cy="4519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52305" y="5013325"/>
            <a:ext cx="50038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8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170" y="3285490"/>
            <a:ext cx="138493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43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2857" y="1142331"/>
            <a:ext cx="333333" cy="400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1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2107214"/>
            <a:ext cx="457142" cy="400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6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72380" y="1151990"/>
            <a:ext cx="333333" cy="400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392035" y="2132965"/>
            <a:ext cx="3516630" cy="2652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5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1133456"/>
            <a:ext cx="342858" cy="400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2265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3078" y="2077315"/>
            <a:ext cx="330946" cy="39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93078" y="4982921"/>
            <a:ext cx="330946" cy="39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23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1047206"/>
            <a:ext cx="409523" cy="419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62857" y="3982681"/>
            <a:ext cx="333333" cy="400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27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2067645"/>
            <a:ext cx="447619" cy="400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9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3925" y="836930"/>
            <a:ext cx="1646555" cy="761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9500" y="2752090"/>
            <a:ext cx="1400810" cy="7613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3717290"/>
            <a:ext cx="96456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5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3255" y="981075"/>
            <a:ext cx="1590675" cy="761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160" y="3782695"/>
            <a:ext cx="124714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8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43809" y="2057283"/>
            <a:ext cx="1419047" cy="390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7670" y="3861435"/>
            <a:ext cx="197929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8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1904" y="1151996"/>
            <a:ext cx="885714" cy="371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34285" y="3010216"/>
            <a:ext cx="942857" cy="40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57805" y="3763645"/>
            <a:ext cx="294068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07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857" y="3021682"/>
            <a:ext cx="1238095" cy="391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96190" y="3012144"/>
            <a:ext cx="1123809" cy="40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15238" y="3021682"/>
            <a:ext cx="1352380" cy="391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81904" y="3021682"/>
            <a:ext cx="961904" cy="391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58095" y="4900619"/>
            <a:ext cx="971428" cy="40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5238" y="4910157"/>
            <a:ext cx="600000" cy="38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05714" y="4929233"/>
            <a:ext cx="676190" cy="362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86666" y="5053223"/>
            <a:ext cx="552380" cy="247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567619" y="3096877"/>
            <a:ext cx="1038095" cy="40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67619" y="3096877"/>
            <a:ext cx="780952" cy="40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96190" y="4069253"/>
            <a:ext cx="1647619" cy="37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48571" y="4174117"/>
            <a:ext cx="457142" cy="266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910476" y="4202716"/>
            <a:ext cx="666667" cy="238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2997200"/>
            <a:ext cx="1470660" cy="7613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2997200"/>
            <a:ext cx="1217295" cy="76136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100" y="3933190"/>
            <a:ext cx="1794510" cy="761365"/>
          </a:xfrm>
          <a:prstGeom prst="rect">
            <a:avLst/>
          </a:prstGeom>
        </p:spPr>
      </p:pic>
      <p:pic>
        <p:nvPicPr>
          <p:cNvPr id="1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53239"/>
            <a:ext cx="10800000" cy="193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/>
        </p:nvSpPr>
        <p:spPr bwMode="white">
          <a:xfrm>
            <a:off x="3034030" y="5723890"/>
            <a:ext cx="134302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881904" y="5837323"/>
            <a:ext cx="1828571" cy="40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235" y="5723890"/>
            <a:ext cx="186309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2" grpId="0" animBg="1"/>
      <p:bldP spid="13" grpId="0" animBg="1"/>
      <p:bldP spid="17" grpId="0" bldLvl="0" animBg="1"/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1589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2024-08-10T07:36:26Z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