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40075"/>
            <a:ext cx="11520000" cy="5778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3041793"/>
            <a:ext cx="676190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3022708"/>
            <a:ext cx="961904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3996014"/>
            <a:ext cx="228571" cy="36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1428" y="3967388"/>
            <a:ext cx="561904" cy="40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08685"/>
            <a:ext cx="11520000" cy="5334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5224"/>
            <a:ext cx="10800000" cy="528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61285" y="5153660"/>
            <a:ext cx="20929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836930"/>
            <a:ext cx="11520000" cy="743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085" y="3429000"/>
            <a:ext cx="21393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48530" y="1824990"/>
            <a:ext cx="19348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981075"/>
            <a:ext cx="14249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695700"/>
            <a:ext cx="17303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744806"/>
            <a:ext cx="1085714" cy="37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3716209"/>
            <a:ext cx="1228571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020759"/>
            <a:ext cx="704761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1992132"/>
            <a:ext cx="561904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285" y="4654373"/>
            <a:ext cx="533333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2857" y="4654373"/>
            <a:ext cx="961904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845310"/>
            <a:ext cx="13303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980775"/>
            <a:ext cx="1085714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961721"/>
            <a:ext cx="961904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4762681"/>
            <a:ext cx="1552380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4772208"/>
            <a:ext cx="1019047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5238" y="4924641"/>
            <a:ext cx="504761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983206"/>
            <a:ext cx="1104761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4852324"/>
            <a:ext cx="866666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333" y="5014442"/>
            <a:ext cx="1142857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853055"/>
            <a:ext cx="155765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4725670"/>
            <a:ext cx="14255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1904" y="2047429"/>
            <a:ext cx="952380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2857" y="2047429"/>
            <a:ext cx="1390475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380" y="2199858"/>
            <a:ext cx="657142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3924208"/>
            <a:ext cx="93333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7619" y="3924208"/>
            <a:ext cx="1409523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7619" y="3924208"/>
            <a:ext cx="761904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1943100"/>
            <a:ext cx="15640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