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8" r:id="rId5"/>
    <p:sldId id="347" r:id="rId6"/>
    <p:sldId id="346" r:id="rId7"/>
    <p:sldId id="345" r:id="rId8"/>
    <p:sldId id="344" r:id="rId9"/>
    <p:sldId id="343" r:id="rId10"/>
    <p:sldId id="342" r:id="rId11"/>
    <p:sldId id="341" r:id="rId12"/>
    <p:sldId id="340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4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3068955"/>
            <a:ext cx="11520000" cy="70454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59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9490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63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24761" y="1028259"/>
            <a:ext cx="409523" cy="419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24761" y="4413620"/>
            <a:ext cx="419048" cy="400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1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53333" y="1037845"/>
            <a:ext cx="342858" cy="400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503"/>
          <a:stretch>
            <a:fillRect/>
          </a:stretch>
        </p:blipFill>
        <p:spPr>
          <a:xfrm>
            <a:off x="695325" y="2420620"/>
            <a:ext cx="10800080" cy="26645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672"/>
          <a:stretch>
            <a:fillRect/>
          </a:stretch>
        </p:blipFill>
        <p:spPr>
          <a:xfrm>
            <a:off x="623570" y="1052871"/>
            <a:ext cx="10800080" cy="2402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299670" y="1203591"/>
            <a:ext cx="447619" cy="400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16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72380" y="4487304"/>
            <a:ext cx="342858" cy="362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38605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90432" y="2435897"/>
            <a:ext cx="372462" cy="323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00895" y="4623965"/>
            <a:ext cx="264862" cy="314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79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39047" y="2095330"/>
            <a:ext cx="352380" cy="371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91428" y="3848630"/>
            <a:ext cx="428571" cy="371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90814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614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5013284"/>
            <a:ext cx="10800000" cy="1637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73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358095" y="3657498"/>
            <a:ext cx="457142" cy="238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929380" y="4369435"/>
            <a:ext cx="1019175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5355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99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67369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24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15238" y="2639371"/>
            <a:ext cx="2761904" cy="429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0864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65418" y="1510324"/>
            <a:ext cx="1190858" cy="382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10652" y="5258566"/>
            <a:ext cx="1218128" cy="382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b="8839"/>
          <a:stretch>
            <a:fillRect/>
          </a:stretch>
        </p:blipFill>
        <p:spPr>
          <a:xfrm>
            <a:off x="5001895" y="3513600"/>
            <a:ext cx="1755140" cy="648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1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29523" y="1000003"/>
            <a:ext cx="1238095" cy="401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34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24761" y="1047134"/>
            <a:ext cx="1933333" cy="40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05714" y="3724399"/>
            <a:ext cx="228571" cy="23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0445" y="2637155"/>
            <a:ext cx="182943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7377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46210" y="2777658"/>
            <a:ext cx="1786128" cy="399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94062" y="4451512"/>
            <a:ext cx="665047" cy="389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81086" y="5440608"/>
            <a:ext cx="1026073" cy="237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60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853333" y="3610538"/>
            <a:ext cx="1361904" cy="400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440" y="1772920"/>
            <a:ext cx="2500630" cy="7613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7575" y="5187950"/>
            <a:ext cx="195262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572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91428" y="1094927"/>
            <a:ext cx="819047" cy="362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53333" y="2744165"/>
            <a:ext cx="971428" cy="390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9870" y="4293235"/>
            <a:ext cx="222250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93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20000" y="2955477"/>
            <a:ext cx="457142" cy="257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62857" y="3680537"/>
            <a:ext cx="723809" cy="381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77142" y="4625023"/>
            <a:ext cx="438095" cy="267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5135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81715" y="1204152"/>
            <a:ext cx="469636" cy="235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52632" y="1871825"/>
            <a:ext cx="986236" cy="394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27375" y="2708768"/>
            <a:ext cx="1587371" cy="394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81631" y="4373249"/>
            <a:ext cx="788989" cy="394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69485" y="6037729"/>
            <a:ext cx="723240" cy="385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1227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2024-08-10T07:42:37Z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