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997200"/>
            <a:ext cx="11520000" cy="723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2784808"/>
            <a:ext cx="1266666" cy="39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7550" y="2627630"/>
            <a:ext cx="11480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1428" y="2784808"/>
            <a:ext cx="980952" cy="4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5260" y="2708910"/>
            <a:ext cx="9779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772926"/>
            <a:ext cx="1285714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2772926"/>
            <a:ext cx="990476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2772926"/>
            <a:ext cx="571428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00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3171" y="2734220"/>
            <a:ext cx="1140662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3875" y="2607310"/>
            <a:ext cx="9556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8252" y="2734220"/>
            <a:ext cx="886207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4397" y="6045951"/>
            <a:ext cx="1237180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0683" y="6045951"/>
            <a:ext cx="886207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5877560"/>
            <a:ext cx="8826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764540"/>
            <a:ext cx="11520000" cy="3030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1889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2539036"/>
            <a:ext cx="1333333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605" y="4149090"/>
            <a:ext cx="26301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764540"/>
            <a:ext cx="11520000" cy="707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29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284" y="1000854"/>
            <a:ext cx="1190198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284" y="3548203"/>
            <a:ext cx="1281053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8369" y="5258566"/>
            <a:ext cx="1181113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142" y="3776146"/>
            <a:ext cx="1238095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155" y="3617595"/>
            <a:ext cx="11525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4761" y="3776146"/>
            <a:ext cx="961904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666" y="4692075"/>
            <a:ext cx="580952" cy="3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831021"/>
            <a:ext cx="1238095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5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87"/>
          <a:stretch>
            <a:fillRect/>
          </a:stretch>
        </p:blipFill>
        <p:spPr>
          <a:xfrm>
            <a:off x="720090" y="2564765"/>
            <a:ext cx="10800080" cy="165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2637155"/>
            <a:ext cx="13303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9705" y="3460750"/>
            <a:ext cx="8794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69"/>
          <a:stretch>
            <a:fillRect/>
          </a:stretch>
        </p:blipFill>
        <p:spPr>
          <a:xfrm>
            <a:off x="623570" y="908726"/>
            <a:ext cx="10800080" cy="348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99670" y="2849538"/>
            <a:ext cx="1247619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0140" y="2805430"/>
            <a:ext cx="106807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1099" y="3869158"/>
            <a:ext cx="438095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743458"/>
            <a:ext cx="1333333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