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3137535"/>
            <a:ext cx="11520000" cy="5820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0952" y="2047394"/>
            <a:ext cx="1123809" cy="40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34285" y="5829425"/>
            <a:ext cx="1085714" cy="40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1917065"/>
            <a:ext cx="1863725" cy="761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060" y="1917065"/>
            <a:ext cx="1689100" cy="7613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853055"/>
            <a:ext cx="1136015" cy="761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4725670"/>
            <a:ext cx="1809750" cy="761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4725670"/>
            <a:ext cx="183769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4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1988820"/>
            <a:ext cx="1579880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988820"/>
            <a:ext cx="156908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997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797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2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8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990045"/>
            <a:ext cx="409523" cy="41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1971855"/>
            <a:ext cx="428571" cy="40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953664"/>
            <a:ext cx="447619" cy="40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1904" y="4907752"/>
            <a:ext cx="342857" cy="40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5880030"/>
            <a:ext cx="428571" cy="40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875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8932" y="1092153"/>
            <a:ext cx="405261" cy="41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0083" y="3035574"/>
            <a:ext cx="442959" cy="39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8932" y="3997851"/>
            <a:ext cx="405261" cy="40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8932" y="4960127"/>
            <a:ext cx="424110" cy="39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6055" y="5922404"/>
            <a:ext cx="339288" cy="39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1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9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3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767619" y="3422332"/>
            <a:ext cx="733333" cy="39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113771"/>
            <a:ext cx="419047" cy="4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2125881"/>
            <a:ext cx="409523" cy="41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028095"/>
            <a:ext cx="447619" cy="40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2380" y="3962841"/>
            <a:ext cx="333333" cy="40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086452"/>
            <a:ext cx="447619" cy="40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4005580"/>
            <a:ext cx="1169670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5013325"/>
            <a:ext cx="324040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5714" y="1218558"/>
            <a:ext cx="533333" cy="2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6666" y="2066358"/>
            <a:ext cx="800000" cy="371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428" y="4019155"/>
            <a:ext cx="876190" cy="371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1904" y="4000103"/>
            <a:ext cx="1257142" cy="3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44740" y="4885055"/>
            <a:ext cx="151384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8571" y="1294927"/>
            <a:ext cx="685714" cy="23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39047" y="1132932"/>
            <a:ext cx="1142856" cy="40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10476" y="3095938"/>
            <a:ext cx="800000" cy="39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4990" y="981075"/>
            <a:ext cx="1664335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2853055"/>
            <a:ext cx="1412240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8815" y="3789045"/>
            <a:ext cx="152082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8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06015" y="1946910"/>
            <a:ext cx="90487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2853055"/>
            <a:ext cx="115252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472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6631" y="2810079"/>
            <a:ext cx="1015989" cy="35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1365" y="4338320"/>
            <a:ext cx="137223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5157470"/>
            <a:ext cx="182372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3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672070" y="1033145"/>
            <a:ext cx="179070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48571" y="3057002"/>
            <a:ext cx="866666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2956134"/>
            <a:ext cx="704761" cy="39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6666" y="3891369"/>
            <a:ext cx="514285" cy="39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6190" y="4969752"/>
            <a:ext cx="790475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5437464"/>
            <a:ext cx="10800000" cy="99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39047" y="1200193"/>
            <a:ext cx="276190" cy="2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1795" y="1871345"/>
            <a:ext cx="69596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4761" y="2116364"/>
            <a:ext cx="457142" cy="26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406005" y="2921000"/>
            <a:ext cx="127635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05714" y="4899826"/>
            <a:ext cx="695238" cy="39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710" y="2921000"/>
            <a:ext cx="1286510" cy="761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2921000"/>
            <a:ext cx="2136775" cy="7613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4805680"/>
            <a:ext cx="235521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2024-08-10T06:37:26Z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