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145" y="2847975"/>
            <a:ext cx="631507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697256"/>
            <a:ext cx="447619" cy="40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885881"/>
            <a:ext cx="447619" cy="4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1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807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5379" y="2433798"/>
            <a:ext cx="409768" cy="35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3673" y="3159824"/>
            <a:ext cx="307326" cy="3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3673" y="4620418"/>
            <a:ext cx="307326" cy="35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3915" y="6072470"/>
            <a:ext cx="401231" cy="35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942452"/>
            <a:ext cx="428571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563870"/>
            <a:ext cx="342857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14152"/>
            <a:ext cx="409523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792922"/>
            <a:ext cx="342857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4462152"/>
            <a:ext cx="447619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5291999"/>
            <a:ext cx="409523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3489580"/>
            <a:ext cx="333333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